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191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AC3EC1"/>
    <a:srgbClr val="F60BC0"/>
    <a:srgbClr val="040404"/>
    <a:srgbClr val="1126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948"/>
    <p:restoredTop sz="94698"/>
  </p:normalViewPr>
  <p:slideViewPr>
    <p:cSldViewPr snapToGrid="0">
      <p:cViewPr varScale="1">
        <p:scale>
          <a:sx n="108" d="100"/>
          <a:sy n="108" d="100"/>
        </p:scale>
        <p:origin x="200" y="2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8CC2141-D4CA-0040-A9A2-616A5018B929}" type="doc">
      <dgm:prSet loTypeId="urn:microsoft.com/office/officeart/2008/layout/VerticalAccentList" loCatId="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025FB67-763B-AB46-A128-4D63FCF5FD39}">
      <dgm:prSet phldrT="[Text]"/>
      <dgm:spPr/>
      <dgm:t>
        <a:bodyPr/>
        <a:lstStyle/>
        <a:p>
          <a:r>
            <a:rPr lang="en-US" dirty="0"/>
            <a:t>PROUCT OWNER</a:t>
          </a:r>
        </a:p>
      </dgm:t>
    </dgm:pt>
    <dgm:pt modelId="{AA63D57D-F030-F642-B50D-E5B1F8116899}" type="parTrans" cxnId="{7F78BA0B-B7E2-4B4C-997D-E2237410CFF2}">
      <dgm:prSet/>
      <dgm:spPr/>
      <dgm:t>
        <a:bodyPr/>
        <a:lstStyle/>
        <a:p>
          <a:endParaRPr lang="en-US"/>
        </a:p>
      </dgm:t>
    </dgm:pt>
    <dgm:pt modelId="{40A71981-CBE2-1B4D-88F8-099E7A930A4D}" type="sibTrans" cxnId="{7F78BA0B-B7E2-4B4C-997D-E2237410CFF2}">
      <dgm:prSet/>
      <dgm:spPr/>
      <dgm:t>
        <a:bodyPr/>
        <a:lstStyle/>
        <a:p>
          <a:endParaRPr lang="en-US"/>
        </a:p>
      </dgm:t>
    </dgm:pt>
    <dgm:pt modelId="{A6CBCA77-7B84-E246-B68C-C61106A67530}">
      <dgm:prSet phldrT="[Text]"/>
      <dgm:spPr/>
      <dgm:t>
        <a:bodyPr/>
        <a:lstStyle/>
        <a:p>
          <a:r>
            <a:rPr lang="en-US" dirty="0"/>
            <a:t>SCRUM MASTER</a:t>
          </a:r>
        </a:p>
      </dgm:t>
    </dgm:pt>
    <dgm:pt modelId="{F6663F3C-1CCC-0D4E-9FA0-92300DA09A94}" type="parTrans" cxnId="{89D68328-9827-0643-9DEE-840B4E9B1CDF}">
      <dgm:prSet/>
      <dgm:spPr/>
      <dgm:t>
        <a:bodyPr/>
        <a:lstStyle/>
        <a:p>
          <a:endParaRPr lang="en-US"/>
        </a:p>
      </dgm:t>
    </dgm:pt>
    <dgm:pt modelId="{C1296B1A-4E1B-DD47-833D-49A3E34AB8C3}" type="sibTrans" cxnId="{89D68328-9827-0643-9DEE-840B4E9B1CDF}">
      <dgm:prSet/>
      <dgm:spPr/>
      <dgm:t>
        <a:bodyPr/>
        <a:lstStyle/>
        <a:p>
          <a:endParaRPr lang="en-US"/>
        </a:p>
      </dgm:t>
    </dgm:pt>
    <dgm:pt modelId="{0BFCE8DB-303B-5C42-A851-7F1B4C64D1A3}">
      <dgm:prSet phldrT="[Text]"/>
      <dgm:spPr/>
      <dgm:t>
        <a:bodyPr/>
        <a:lstStyle/>
        <a:p>
          <a:r>
            <a:rPr lang="en-US" dirty="0"/>
            <a:t>DEVELOPER</a:t>
          </a:r>
        </a:p>
      </dgm:t>
    </dgm:pt>
    <dgm:pt modelId="{A632D06A-891F-964D-AFFF-4E32E47E8FC9}" type="parTrans" cxnId="{F9F3CB43-2851-9346-8C3F-FAC79042C7BF}">
      <dgm:prSet/>
      <dgm:spPr/>
      <dgm:t>
        <a:bodyPr/>
        <a:lstStyle/>
        <a:p>
          <a:endParaRPr lang="en-US"/>
        </a:p>
      </dgm:t>
    </dgm:pt>
    <dgm:pt modelId="{E8D72A95-E099-754D-B20B-A52F1B162407}" type="sibTrans" cxnId="{F9F3CB43-2851-9346-8C3F-FAC79042C7BF}">
      <dgm:prSet/>
      <dgm:spPr/>
      <dgm:t>
        <a:bodyPr/>
        <a:lstStyle/>
        <a:p>
          <a:endParaRPr lang="en-US"/>
        </a:p>
      </dgm:t>
    </dgm:pt>
    <dgm:pt modelId="{A7E77C31-C365-0243-BDD9-EEF649043D8A}">
      <dgm:prSet/>
      <dgm:spPr/>
      <dgm:t>
        <a:bodyPr/>
        <a:lstStyle/>
        <a:p>
          <a:r>
            <a:rPr lang="en-US" dirty="0"/>
            <a:t>Executes tasks, collaborates on deliverables.</a:t>
          </a:r>
        </a:p>
      </dgm:t>
    </dgm:pt>
    <dgm:pt modelId="{829B5929-CCD1-9243-A4BC-E27730374127}" type="parTrans" cxnId="{8CDE39BE-C40D-2B40-915A-199C52A31973}">
      <dgm:prSet/>
      <dgm:spPr/>
      <dgm:t>
        <a:bodyPr/>
        <a:lstStyle/>
        <a:p>
          <a:endParaRPr lang="en-US"/>
        </a:p>
      </dgm:t>
    </dgm:pt>
    <dgm:pt modelId="{A813F1C0-01FD-3B4F-9C1D-1ADC73BDB09E}" type="sibTrans" cxnId="{8CDE39BE-C40D-2B40-915A-199C52A31973}">
      <dgm:prSet/>
      <dgm:spPr/>
      <dgm:t>
        <a:bodyPr/>
        <a:lstStyle/>
        <a:p>
          <a:endParaRPr lang="en-US"/>
        </a:p>
      </dgm:t>
    </dgm:pt>
    <dgm:pt modelId="{DC856445-7370-1B42-B5EE-E525CA2B9C95}">
      <dgm:prSet/>
      <dgm:spPr/>
      <dgm:t>
        <a:bodyPr/>
        <a:lstStyle/>
        <a:p>
          <a:r>
            <a:rPr lang="en-US" dirty="0"/>
            <a:t>Ensures adherence to Scrum, facilitates processes.</a:t>
          </a:r>
        </a:p>
      </dgm:t>
    </dgm:pt>
    <dgm:pt modelId="{DBFCEC84-77B7-764E-8386-0841189024C3}" type="parTrans" cxnId="{58F12BF3-E034-8143-B99C-BE250E505701}">
      <dgm:prSet/>
      <dgm:spPr/>
      <dgm:t>
        <a:bodyPr/>
        <a:lstStyle/>
        <a:p>
          <a:endParaRPr lang="en-US"/>
        </a:p>
      </dgm:t>
    </dgm:pt>
    <dgm:pt modelId="{223B9D0C-AE91-D846-B449-3081EF6025C1}" type="sibTrans" cxnId="{58F12BF3-E034-8143-B99C-BE250E505701}">
      <dgm:prSet/>
      <dgm:spPr/>
      <dgm:t>
        <a:bodyPr/>
        <a:lstStyle/>
        <a:p>
          <a:endParaRPr lang="en-US"/>
        </a:p>
      </dgm:t>
    </dgm:pt>
    <dgm:pt modelId="{8A67BA53-9176-104F-8757-A6F9FB8DE4FF}">
      <dgm:prSet/>
      <dgm:spPr/>
      <dgm:t>
        <a:bodyPr/>
        <a:lstStyle/>
        <a:p>
          <a:r>
            <a:rPr lang="en-US" dirty="0"/>
            <a:t>Manages the backlog, prioritizes user stories</a:t>
          </a:r>
        </a:p>
      </dgm:t>
    </dgm:pt>
    <dgm:pt modelId="{B9BD8F73-2725-3D41-AFD6-0855BBDD97E6}" type="parTrans" cxnId="{7A46C14F-AFC1-0F4B-9644-4C4E02AB9C8A}">
      <dgm:prSet/>
      <dgm:spPr/>
      <dgm:t>
        <a:bodyPr/>
        <a:lstStyle/>
        <a:p>
          <a:endParaRPr lang="en-US"/>
        </a:p>
      </dgm:t>
    </dgm:pt>
    <dgm:pt modelId="{A50561E1-C6D8-2E46-8AFE-6DAE57084BF6}" type="sibTrans" cxnId="{7A46C14F-AFC1-0F4B-9644-4C4E02AB9C8A}">
      <dgm:prSet/>
      <dgm:spPr/>
      <dgm:t>
        <a:bodyPr/>
        <a:lstStyle/>
        <a:p>
          <a:endParaRPr lang="en-US"/>
        </a:p>
      </dgm:t>
    </dgm:pt>
    <dgm:pt modelId="{01095993-036B-9849-AECC-21AF7C065076}">
      <dgm:prSet/>
      <dgm:spPr/>
      <dgm:t>
        <a:bodyPr/>
        <a:lstStyle/>
        <a:p>
          <a:r>
            <a:rPr lang="en-US" dirty="0"/>
            <a:t>TESTER</a:t>
          </a:r>
        </a:p>
      </dgm:t>
    </dgm:pt>
    <dgm:pt modelId="{8DC19C3E-709B-594D-B8E6-E9A53C9BF59F}" type="sibTrans" cxnId="{BDC26EFC-3A91-CD4A-BA4C-42A72D2488C9}">
      <dgm:prSet/>
      <dgm:spPr/>
      <dgm:t>
        <a:bodyPr/>
        <a:lstStyle/>
        <a:p>
          <a:endParaRPr lang="en-US"/>
        </a:p>
      </dgm:t>
    </dgm:pt>
    <dgm:pt modelId="{8F7880C0-DE7B-0C42-9C64-AD9027BAE2CD}" type="parTrans" cxnId="{BDC26EFC-3A91-CD4A-BA4C-42A72D2488C9}">
      <dgm:prSet/>
      <dgm:spPr/>
      <dgm:t>
        <a:bodyPr/>
        <a:lstStyle/>
        <a:p>
          <a:endParaRPr lang="en-US"/>
        </a:p>
      </dgm:t>
    </dgm:pt>
    <dgm:pt modelId="{7B58C0FB-D460-BF45-BF92-A61E887945AE}">
      <dgm:prSet/>
      <dgm:spPr/>
      <dgm:t>
        <a:bodyPr/>
        <a:lstStyle/>
        <a:p>
          <a:r>
            <a:rPr lang="en-US" dirty="0"/>
            <a:t>Test product to provide feedback and issues.</a:t>
          </a:r>
        </a:p>
      </dgm:t>
    </dgm:pt>
    <dgm:pt modelId="{314A7D96-35D1-0849-A76A-47B93898931F}" type="parTrans" cxnId="{1BF7C9FD-43B6-724A-9568-C131551FF6EC}">
      <dgm:prSet/>
      <dgm:spPr/>
      <dgm:t>
        <a:bodyPr/>
        <a:lstStyle/>
        <a:p>
          <a:endParaRPr lang="en-US"/>
        </a:p>
      </dgm:t>
    </dgm:pt>
    <dgm:pt modelId="{BF02D28D-7724-7941-BF1B-6B56E03FA7F5}" type="sibTrans" cxnId="{1BF7C9FD-43B6-724A-9568-C131551FF6EC}">
      <dgm:prSet/>
      <dgm:spPr/>
      <dgm:t>
        <a:bodyPr/>
        <a:lstStyle/>
        <a:p>
          <a:endParaRPr lang="en-US"/>
        </a:p>
      </dgm:t>
    </dgm:pt>
    <dgm:pt modelId="{9885EF74-0D1C-8746-8F8C-64FC9B2D1757}" type="pres">
      <dgm:prSet presAssocID="{C8CC2141-D4CA-0040-A9A2-616A5018B929}" presName="Name0" presStyleCnt="0">
        <dgm:presLayoutVars>
          <dgm:chMax/>
          <dgm:chPref/>
          <dgm:dir/>
        </dgm:presLayoutVars>
      </dgm:prSet>
      <dgm:spPr/>
    </dgm:pt>
    <dgm:pt modelId="{0366C604-F80B-1E45-BC72-C128CA36ED68}" type="pres">
      <dgm:prSet presAssocID="{B025FB67-763B-AB46-A128-4D63FCF5FD39}" presName="parenttextcomposite" presStyleCnt="0"/>
      <dgm:spPr/>
    </dgm:pt>
    <dgm:pt modelId="{2AF042B1-A734-A840-BB1F-5596E3509377}" type="pres">
      <dgm:prSet presAssocID="{B025FB67-763B-AB46-A128-4D63FCF5FD39}" presName="parenttext" presStyleLbl="revTx" presStyleIdx="0" presStyleCnt="4">
        <dgm:presLayoutVars>
          <dgm:chMax/>
          <dgm:chPref val="2"/>
          <dgm:bulletEnabled val="1"/>
        </dgm:presLayoutVars>
      </dgm:prSet>
      <dgm:spPr/>
    </dgm:pt>
    <dgm:pt modelId="{78FF5B94-9C05-314E-B73E-D6C787FADBDC}" type="pres">
      <dgm:prSet presAssocID="{B025FB67-763B-AB46-A128-4D63FCF5FD39}" presName="composite" presStyleCnt="0"/>
      <dgm:spPr/>
    </dgm:pt>
    <dgm:pt modelId="{6BB48354-7D94-0143-ACFC-A3E23746DF64}" type="pres">
      <dgm:prSet presAssocID="{B025FB67-763B-AB46-A128-4D63FCF5FD39}" presName="chevron1" presStyleLbl="alignNode1" presStyleIdx="0" presStyleCnt="28"/>
      <dgm:spPr/>
    </dgm:pt>
    <dgm:pt modelId="{26A1324D-187C-9744-BECF-B1B0E2537F71}" type="pres">
      <dgm:prSet presAssocID="{B025FB67-763B-AB46-A128-4D63FCF5FD39}" presName="chevron2" presStyleLbl="alignNode1" presStyleIdx="1" presStyleCnt="28"/>
      <dgm:spPr/>
    </dgm:pt>
    <dgm:pt modelId="{6EA5705A-2DF4-8E49-A858-E2057816B61C}" type="pres">
      <dgm:prSet presAssocID="{B025FB67-763B-AB46-A128-4D63FCF5FD39}" presName="chevron3" presStyleLbl="alignNode1" presStyleIdx="2" presStyleCnt="28"/>
      <dgm:spPr/>
    </dgm:pt>
    <dgm:pt modelId="{D92ABDC1-5CCF-1244-83AE-5C65951094F3}" type="pres">
      <dgm:prSet presAssocID="{B025FB67-763B-AB46-A128-4D63FCF5FD39}" presName="chevron4" presStyleLbl="alignNode1" presStyleIdx="3" presStyleCnt="28"/>
      <dgm:spPr/>
    </dgm:pt>
    <dgm:pt modelId="{07F9DD64-229B-C140-A0BE-5515D66DC9A1}" type="pres">
      <dgm:prSet presAssocID="{B025FB67-763B-AB46-A128-4D63FCF5FD39}" presName="chevron5" presStyleLbl="alignNode1" presStyleIdx="4" presStyleCnt="28"/>
      <dgm:spPr/>
    </dgm:pt>
    <dgm:pt modelId="{576271F9-E8B1-D84A-9FE4-73F57912CC33}" type="pres">
      <dgm:prSet presAssocID="{B025FB67-763B-AB46-A128-4D63FCF5FD39}" presName="chevron6" presStyleLbl="alignNode1" presStyleIdx="5" presStyleCnt="28"/>
      <dgm:spPr/>
    </dgm:pt>
    <dgm:pt modelId="{56217796-D278-E445-99EA-91D48799407B}" type="pres">
      <dgm:prSet presAssocID="{B025FB67-763B-AB46-A128-4D63FCF5FD39}" presName="chevron7" presStyleLbl="alignNode1" presStyleIdx="6" presStyleCnt="28"/>
      <dgm:spPr/>
    </dgm:pt>
    <dgm:pt modelId="{A89BCABB-65FD-6E47-827A-15F05762C9B8}" type="pres">
      <dgm:prSet presAssocID="{B025FB67-763B-AB46-A128-4D63FCF5FD39}" presName="childtext" presStyleLbl="solidFgAcc1" presStyleIdx="0" presStyleCnt="4">
        <dgm:presLayoutVars>
          <dgm:chMax/>
          <dgm:chPref val="0"/>
          <dgm:bulletEnabled val="1"/>
        </dgm:presLayoutVars>
      </dgm:prSet>
      <dgm:spPr/>
    </dgm:pt>
    <dgm:pt modelId="{FA7F05CC-681A-FA49-8E32-F33A20B523DA}" type="pres">
      <dgm:prSet presAssocID="{40A71981-CBE2-1B4D-88F8-099E7A930A4D}" presName="sibTrans" presStyleCnt="0"/>
      <dgm:spPr/>
    </dgm:pt>
    <dgm:pt modelId="{0AE359F4-C3A8-4541-99D4-014C71363D6B}" type="pres">
      <dgm:prSet presAssocID="{A6CBCA77-7B84-E246-B68C-C61106A67530}" presName="parenttextcomposite" presStyleCnt="0"/>
      <dgm:spPr/>
    </dgm:pt>
    <dgm:pt modelId="{EC92C6FE-C3BC-A945-A1D6-E5B297B88D51}" type="pres">
      <dgm:prSet presAssocID="{A6CBCA77-7B84-E246-B68C-C61106A67530}" presName="parenttext" presStyleLbl="revTx" presStyleIdx="1" presStyleCnt="4">
        <dgm:presLayoutVars>
          <dgm:chMax/>
          <dgm:chPref val="2"/>
          <dgm:bulletEnabled val="1"/>
        </dgm:presLayoutVars>
      </dgm:prSet>
      <dgm:spPr/>
    </dgm:pt>
    <dgm:pt modelId="{7C3352A3-9CE0-3B43-9608-6E6242DA4962}" type="pres">
      <dgm:prSet presAssocID="{A6CBCA77-7B84-E246-B68C-C61106A67530}" presName="composite" presStyleCnt="0"/>
      <dgm:spPr/>
    </dgm:pt>
    <dgm:pt modelId="{ABC67CF2-982B-0643-98CB-6980F529AB0D}" type="pres">
      <dgm:prSet presAssocID="{A6CBCA77-7B84-E246-B68C-C61106A67530}" presName="chevron1" presStyleLbl="alignNode1" presStyleIdx="7" presStyleCnt="28"/>
      <dgm:spPr/>
    </dgm:pt>
    <dgm:pt modelId="{996C0A93-87D0-EF45-BBF6-0763DF4BCE83}" type="pres">
      <dgm:prSet presAssocID="{A6CBCA77-7B84-E246-B68C-C61106A67530}" presName="chevron2" presStyleLbl="alignNode1" presStyleIdx="8" presStyleCnt="28"/>
      <dgm:spPr/>
    </dgm:pt>
    <dgm:pt modelId="{4C44F9CE-9B03-2B46-908B-4EADDC5D5FD5}" type="pres">
      <dgm:prSet presAssocID="{A6CBCA77-7B84-E246-B68C-C61106A67530}" presName="chevron3" presStyleLbl="alignNode1" presStyleIdx="9" presStyleCnt="28"/>
      <dgm:spPr/>
    </dgm:pt>
    <dgm:pt modelId="{E64C7834-5163-BC42-8EEA-312F7CD81B6F}" type="pres">
      <dgm:prSet presAssocID="{A6CBCA77-7B84-E246-B68C-C61106A67530}" presName="chevron4" presStyleLbl="alignNode1" presStyleIdx="10" presStyleCnt="28"/>
      <dgm:spPr/>
    </dgm:pt>
    <dgm:pt modelId="{1F0D0C9C-AD16-6349-8CFB-591E3AA59683}" type="pres">
      <dgm:prSet presAssocID="{A6CBCA77-7B84-E246-B68C-C61106A67530}" presName="chevron5" presStyleLbl="alignNode1" presStyleIdx="11" presStyleCnt="28"/>
      <dgm:spPr/>
    </dgm:pt>
    <dgm:pt modelId="{29E5443F-BAE0-1F41-A608-8C275B7ECAF5}" type="pres">
      <dgm:prSet presAssocID="{A6CBCA77-7B84-E246-B68C-C61106A67530}" presName="chevron6" presStyleLbl="alignNode1" presStyleIdx="12" presStyleCnt="28"/>
      <dgm:spPr/>
    </dgm:pt>
    <dgm:pt modelId="{A111A1C2-B772-F841-9DE8-9E2AC7BD74D0}" type="pres">
      <dgm:prSet presAssocID="{A6CBCA77-7B84-E246-B68C-C61106A67530}" presName="chevron7" presStyleLbl="alignNode1" presStyleIdx="13" presStyleCnt="28"/>
      <dgm:spPr/>
    </dgm:pt>
    <dgm:pt modelId="{38DCD306-364D-8D42-9787-3B3D742C3D6C}" type="pres">
      <dgm:prSet presAssocID="{A6CBCA77-7B84-E246-B68C-C61106A67530}" presName="childtext" presStyleLbl="solidFgAcc1" presStyleIdx="1" presStyleCnt="4">
        <dgm:presLayoutVars>
          <dgm:chMax/>
          <dgm:chPref val="0"/>
          <dgm:bulletEnabled val="1"/>
        </dgm:presLayoutVars>
      </dgm:prSet>
      <dgm:spPr/>
    </dgm:pt>
    <dgm:pt modelId="{3C334364-E4AB-1247-ABB0-424AC3399605}" type="pres">
      <dgm:prSet presAssocID="{C1296B1A-4E1B-DD47-833D-49A3E34AB8C3}" presName="sibTrans" presStyleCnt="0"/>
      <dgm:spPr/>
    </dgm:pt>
    <dgm:pt modelId="{440E2D98-CDC0-8148-A960-FF00267B8276}" type="pres">
      <dgm:prSet presAssocID="{0BFCE8DB-303B-5C42-A851-7F1B4C64D1A3}" presName="parenttextcomposite" presStyleCnt="0"/>
      <dgm:spPr/>
    </dgm:pt>
    <dgm:pt modelId="{BB50F072-184E-C34E-B121-9257B6895A24}" type="pres">
      <dgm:prSet presAssocID="{0BFCE8DB-303B-5C42-A851-7F1B4C64D1A3}" presName="parenttext" presStyleLbl="revTx" presStyleIdx="2" presStyleCnt="4" custScaleX="98173">
        <dgm:presLayoutVars>
          <dgm:chMax/>
          <dgm:chPref val="2"/>
          <dgm:bulletEnabled val="1"/>
        </dgm:presLayoutVars>
      </dgm:prSet>
      <dgm:spPr/>
    </dgm:pt>
    <dgm:pt modelId="{0884ABFF-ECAD-754B-800C-822EAFAD4270}" type="pres">
      <dgm:prSet presAssocID="{0BFCE8DB-303B-5C42-A851-7F1B4C64D1A3}" presName="composite" presStyleCnt="0"/>
      <dgm:spPr/>
    </dgm:pt>
    <dgm:pt modelId="{999B9A61-DC36-3049-A64F-9AB8820E5932}" type="pres">
      <dgm:prSet presAssocID="{0BFCE8DB-303B-5C42-A851-7F1B4C64D1A3}" presName="chevron1" presStyleLbl="alignNode1" presStyleIdx="14" presStyleCnt="28"/>
      <dgm:spPr/>
    </dgm:pt>
    <dgm:pt modelId="{182B51BB-4031-EB49-B28E-92B544461454}" type="pres">
      <dgm:prSet presAssocID="{0BFCE8DB-303B-5C42-A851-7F1B4C64D1A3}" presName="chevron2" presStyleLbl="alignNode1" presStyleIdx="15" presStyleCnt="28"/>
      <dgm:spPr/>
    </dgm:pt>
    <dgm:pt modelId="{B22A38F7-1B57-BA48-A133-799475163DB7}" type="pres">
      <dgm:prSet presAssocID="{0BFCE8DB-303B-5C42-A851-7F1B4C64D1A3}" presName="chevron3" presStyleLbl="alignNode1" presStyleIdx="16" presStyleCnt="28"/>
      <dgm:spPr/>
    </dgm:pt>
    <dgm:pt modelId="{2EA328C3-1B8F-014A-9F06-3A14128BF731}" type="pres">
      <dgm:prSet presAssocID="{0BFCE8DB-303B-5C42-A851-7F1B4C64D1A3}" presName="chevron4" presStyleLbl="alignNode1" presStyleIdx="17" presStyleCnt="28"/>
      <dgm:spPr/>
    </dgm:pt>
    <dgm:pt modelId="{40D7A9DA-97C3-B14F-A2C9-51AAF020BFE2}" type="pres">
      <dgm:prSet presAssocID="{0BFCE8DB-303B-5C42-A851-7F1B4C64D1A3}" presName="chevron5" presStyleLbl="alignNode1" presStyleIdx="18" presStyleCnt="28"/>
      <dgm:spPr/>
    </dgm:pt>
    <dgm:pt modelId="{6BB854C4-9F0E-3A4D-81A9-0AEAACBF7E62}" type="pres">
      <dgm:prSet presAssocID="{0BFCE8DB-303B-5C42-A851-7F1B4C64D1A3}" presName="chevron6" presStyleLbl="alignNode1" presStyleIdx="19" presStyleCnt="28"/>
      <dgm:spPr/>
    </dgm:pt>
    <dgm:pt modelId="{DCC7379F-6E98-0340-BC0F-2122B49A1791}" type="pres">
      <dgm:prSet presAssocID="{0BFCE8DB-303B-5C42-A851-7F1B4C64D1A3}" presName="chevron7" presStyleLbl="alignNode1" presStyleIdx="20" presStyleCnt="28"/>
      <dgm:spPr/>
    </dgm:pt>
    <dgm:pt modelId="{2B8BEADC-5DB1-D84D-B07D-ECC25E445F82}" type="pres">
      <dgm:prSet presAssocID="{0BFCE8DB-303B-5C42-A851-7F1B4C64D1A3}" presName="childtext" presStyleLbl="solidFgAcc1" presStyleIdx="2" presStyleCnt="4">
        <dgm:presLayoutVars>
          <dgm:chMax/>
          <dgm:chPref val="0"/>
          <dgm:bulletEnabled val="1"/>
        </dgm:presLayoutVars>
      </dgm:prSet>
      <dgm:spPr/>
    </dgm:pt>
    <dgm:pt modelId="{24E2BD42-21C5-E74B-A85B-6489DA8B59C8}" type="pres">
      <dgm:prSet presAssocID="{E8D72A95-E099-754D-B20B-A52F1B162407}" presName="sibTrans" presStyleCnt="0"/>
      <dgm:spPr/>
    </dgm:pt>
    <dgm:pt modelId="{DD1BD02F-2515-3241-B13C-32EE6AD4E3CE}" type="pres">
      <dgm:prSet presAssocID="{01095993-036B-9849-AECC-21AF7C065076}" presName="parenttextcomposite" presStyleCnt="0"/>
      <dgm:spPr/>
    </dgm:pt>
    <dgm:pt modelId="{6334F415-95FB-3043-9E6A-C2407B43CA7B}" type="pres">
      <dgm:prSet presAssocID="{01095993-036B-9849-AECC-21AF7C065076}" presName="parenttext" presStyleLbl="revTx" presStyleIdx="3" presStyleCnt="4">
        <dgm:presLayoutVars>
          <dgm:chMax/>
          <dgm:chPref val="2"/>
          <dgm:bulletEnabled val="1"/>
        </dgm:presLayoutVars>
      </dgm:prSet>
      <dgm:spPr/>
    </dgm:pt>
    <dgm:pt modelId="{C5294D2E-BD39-2341-A0BB-F55FB9A13B37}" type="pres">
      <dgm:prSet presAssocID="{01095993-036B-9849-AECC-21AF7C065076}" presName="composite" presStyleCnt="0"/>
      <dgm:spPr/>
    </dgm:pt>
    <dgm:pt modelId="{23C1D713-69F4-4E46-8B52-7AAA327FEFB5}" type="pres">
      <dgm:prSet presAssocID="{01095993-036B-9849-AECC-21AF7C065076}" presName="chevron1" presStyleLbl="alignNode1" presStyleIdx="21" presStyleCnt="28"/>
      <dgm:spPr/>
    </dgm:pt>
    <dgm:pt modelId="{59BC6002-AA75-944F-9390-1E608D366E52}" type="pres">
      <dgm:prSet presAssocID="{01095993-036B-9849-AECC-21AF7C065076}" presName="chevron2" presStyleLbl="alignNode1" presStyleIdx="22" presStyleCnt="28"/>
      <dgm:spPr/>
    </dgm:pt>
    <dgm:pt modelId="{14B0EF4C-B192-6E4E-9F7E-F44E99E45BFB}" type="pres">
      <dgm:prSet presAssocID="{01095993-036B-9849-AECC-21AF7C065076}" presName="chevron3" presStyleLbl="alignNode1" presStyleIdx="23" presStyleCnt="28"/>
      <dgm:spPr/>
    </dgm:pt>
    <dgm:pt modelId="{1FB0477E-AF9E-B74D-89F7-D1EC01D47B1B}" type="pres">
      <dgm:prSet presAssocID="{01095993-036B-9849-AECC-21AF7C065076}" presName="chevron4" presStyleLbl="alignNode1" presStyleIdx="24" presStyleCnt="28"/>
      <dgm:spPr/>
    </dgm:pt>
    <dgm:pt modelId="{D0DCE655-AC07-FD48-80B8-FCBD35C5427F}" type="pres">
      <dgm:prSet presAssocID="{01095993-036B-9849-AECC-21AF7C065076}" presName="chevron5" presStyleLbl="alignNode1" presStyleIdx="25" presStyleCnt="28"/>
      <dgm:spPr/>
    </dgm:pt>
    <dgm:pt modelId="{5B2ABDD6-EB17-8746-82AB-B2F12AE945D2}" type="pres">
      <dgm:prSet presAssocID="{01095993-036B-9849-AECC-21AF7C065076}" presName="chevron6" presStyleLbl="alignNode1" presStyleIdx="26" presStyleCnt="28" custScaleX="82645" custLinFactNeighborX="-14859"/>
      <dgm:spPr/>
    </dgm:pt>
    <dgm:pt modelId="{6E6945BC-37A0-C54C-A5E0-F59F738BE94E}" type="pres">
      <dgm:prSet presAssocID="{01095993-036B-9849-AECC-21AF7C065076}" presName="chevron7" presStyleLbl="alignNode1" presStyleIdx="27" presStyleCnt="28"/>
      <dgm:spPr/>
    </dgm:pt>
    <dgm:pt modelId="{08EAC399-3CD6-6149-8BBE-A92F84271EB9}" type="pres">
      <dgm:prSet presAssocID="{01095993-036B-9849-AECC-21AF7C065076}" presName="childtext" presStyleLbl="solidFgAcc1" presStyleIdx="3" presStyleCnt="4" custScaleX="98868">
        <dgm:presLayoutVars>
          <dgm:chMax/>
          <dgm:chPref val="0"/>
          <dgm:bulletEnabled val="1"/>
        </dgm:presLayoutVars>
      </dgm:prSet>
      <dgm:spPr/>
    </dgm:pt>
  </dgm:ptLst>
  <dgm:cxnLst>
    <dgm:cxn modelId="{7F78BA0B-B7E2-4B4C-997D-E2237410CFF2}" srcId="{C8CC2141-D4CA-0040-A9A2-616A5018B929}" destId="{B025FB67-763B-AB46-A128-4D63FCF5FD39}" srcOrd="0" destOrd="0" parTransId="{AA63D57D-F030-F642-B50D-E5B1F8116899}" sibTransId="{40A71981-CBE2-1B4D-88F8-099E7A930A4D}"/>
    <dgm:cxn modelId="{89D68328-9827-0643-9DEE-840B4E9B1CDF}" srcId="{C8CC2141-D4CA-0040-A9A2-616A5018B929}" destId="{A6CBCA77-7B84-E246-B68C-C61106A67530}" srcOrd="1" destOrd="0" parTransId="{F6663F3C-1CCC-0D4E-9FA0-92300DA09A94}" sibTransId="{C1296B1A-4E1B-DD47-833D-49A3E34AB8C3}"/>
    <dgm:cxn modelId="{FD4BCB40-DFF9-5E4F-8679-1D680E8C0D9B}" type="presOf" srcId="{7B58C0FB-D460-BF45-BF92-A61E887945AE}" destId="{08EAC399-3CD6-6149-8BBE-A92F84271EB9}" srcOrd="0" destOrd="0" presId="urn:microsoft.com/office/officeart/2008/layout/VerticalAccentList"/>
    <dgm:cxn modelId="{2A5DB743-342A-7A4B-A402-F15D1029EBDB}" type="presOf" srcId="{C8CC2141-D4CA-0040-A9A2-616A5018B929}" destId="{9885EF74-0D1C-8746-8F8C-64FC9B2D1757}" srcOrd="0" destOrd="0" presId="urn:microsoft.com/office/officeart/2008/layout/VerticalAccentList"/>
    <dgm:cxn modelId="{F9F3CB43-2851-9346-8C3F-FAC79042C7BF}" srcId="{C8CC2141-D4CA-0040-A9A2-616A5018B929}" destId="{0BFCE8DB-303B-5C42-A851-7F1B4C64D1A3}" srcOrd="2" destOrd="0" parTransId="{A632D06A-891F-964D-AFFF-4E32E47E8FC9}" sibTransId="{E8D72A95-E099-754D-B20B-A52F1B162407}"/>
    <dgm:cxn modelId="{7A46C14F-AFC1-0F4B-9644-4C4E02AB9C8A}" srcId="{B025FB67-763B-AB46-A128-4D63FCF5FD39}" destId="{8A67BA53-9176-104F-8757-A6F9FB8DE4FF}" srcOrd="0" destOrd="0" parTransId="{B9BD8F73-2725-3D41-AFD6-0855BBDD97E6}" sibTransId="{A50561E1-C6D8-2E46-8AFE-6DAE57084BF6}"/>
    <dgm:cxn modelId="{38CDB06A-3B15-E14E-8A1B-0116D3906129}" type="presOf" srcId="{B025FB67-763B-AB46-A128-4D63FCF5FD39}" destId="{2AF042B1-A734-A840-BB1F-5596E3509377}" srcOrd="0" destOrd="0" presId="urn:microsoft.com/office/officeart/2008/layout/VerticalAccentList"/>
    <dgm:cxn modelId="{C3E44DA9-7F5D-4E48-BDCD-347ACC51997A}" type="presOf" srcId="{8A67BA53-9176-104F-8757-A6F9FB8DE4FF}" destId="{A89BCABB-65FD-6E47-827A-15F05762C9B8}" srcOrd="0" destOrd="0" presId="urn:microsoft.com/office/officeart/2008/layout/VerticalAccentList"/>
    <dgm:cxn modelId="{731490AD-203D-194E-B09C-89E8E35C4701}" type="presOf" srcId="{A7E77C31-C365-0243-BDD9-EEF649043D8A}" destId="{2B8BEADC-5DB1-D84D-B07D-ECC25E445F82}" srcOrd="0" destOrd="0" presId="urn:microsoft.com/office/officeart/2008/layout/VerticalAccentList"/>
    <dgm:cxn modelId="{5EF641AE-3DDC-8944-9204-C38F97D46D03}" type="presOf" srcId="{0BFCE8DB-303B-5C42-A851-7F1B4C64D1A3}" destId="{BB50F072-184E-C34E-B121-9257B6895A24}" srcOrd="0" destOrd="0" presId="urn:microsoft.com/office/officeart/2008/layout/VerticalAccentList"/>
    <dgm:cxn modelId="{49D161BD-FA6E-1149-8AE1-F172ADFD4676}" type="presOf" srcId="{A6CBCA77-7B84-E246-B68C-C61106A67530}" destId="{EC92C6FE-C3BC-A945-A1D6-E5B297B88D51}" srcOrd="0" destOrd="0" presId="urn:microsoft.com/office/officeart/2008/layout/VerticalAccentList"/>
    <dgm:cxn modelId="{0B6E24BE-9816-E743-8041-4A639236CA40}" type="presOf" srcId="{DC856445-7370-1B42-B5EE-E525CA2B9C95}" destId="{38DCD306-364D-8D42-9787-3B3D742C3D6C}" srcOrd="0" destOrd="0" presId="urn:microsoft.com/office/officeart/2008/layout/VerticalAccentList"/>
    <dgm:cxn modelId="{8CDE39BE-C40D-2B40-915A-199C52A31973}" srcId="{0BFCE8DB-303B-5C42-A851-7F1B4C64D1A3}" destId="{A7E77C31-C365-0243-BDD9-EEF649043D8A}" srcOrd="0" destOrd="0" parTransId="{829B5929-CCD1-9243-A4BC-E27730374127}" sibTransId="{A813F1C0-01FD-3B4F-9C1D-1ADC73BDB09E}"/>
    <dgm:cxn modelId="{8A6D8CE1-5EDD-764D-ACF0-7283ABF219AB}" type="presOf" srcId="{01095993-036B-9849-AECC-21AF7C065076}" destId="{6334F415-95FB-3043-9E6A-C2407B43CA7B}" srcOrd="0" destOrd="0" presId="urn:microsoft.com/office/officeart/2008/layout/VerticalAccentList"/>
    <dgm:cxn modelId="{58F12BF3-E034-8143-B99C-BE250E505701}" srcId="{A6CBCA77-7B84-E246-B68C-C61106A67530}" destId="{DC856445-7370-1B42-B5EE-E525CA2B9C95}" srcOrd="0" destOrd="0" parTransId="{DBFCEC84-77B7-764E-8386-0841189024C3}" sibTransId="{223B9D0C-AE91-D846-B449-3081EF6025C1}"/>
    <dgm:cxn modelId="{BDC26EFC-3A91-CD4A-BA4C-42A72D2488C9}" srcId="{C8CC2141-D4CA-0040-A9A2-616A5018B929}" destId="{01095993-036B-9849-AECC-21AF7C065076}" srcOrd="3" destOrd="0" parTransId="{8F7880C0-DE7B-0C42-9C64-AD9027BAE2CD}" sibTransId="{8DC19C3E-709B-594D-B8E6-E9A53C9BF59F}"/>
    <dgm:cxn modelId="{1BF7C9FD-43B6-724A-9568-C131551FF6EC}" srcId="{01095993-036B-9849-AECC-21AF7C065076}" destId="{7B58C0FB-D460-BF45-BF92-A61E887945AE}" srcOrd="0" destOrd="0" parTransId="{314A7D96-35D1-0849-A76A-47B93898931F}" sibTransId="{BF02D28D-7724-7941-BF1B-6B56E03FA7F5}"/>
    <dgm:cxn modelId="{1424F323-7D43-CB45-AB93-BA8C42C39E43}" type="presParOf" srcId="{9885EF74-0D1C-8746-8F8C-64FC9B2D1757}" destId="{0366C604-F80B-1E45-BC72-C128CA36ED68}" srcOrd="0" destOrd="0" presId="urn:microsoft.com/office/officeart/2008/layout/VerticalAccentList"/>
    <dgm:cxn modelId="{EFA15F52-1ED2-D448-98C7-CA6F67B5B0F0}" type="presParOf" srcId="{0366C604-F80B-1E45-BC72-C128CA36ED68}" destId="{2AF042B1-A734-A840-BB1F-5596E3509377}" srcOrd="0" destOrd="0" presId="urn:microsoft.com/office/officeart/2008/layout/VerticalAccentList"/>
    <dgm:cxn modelId="{F7DAB416-30A4-CC46-B870-E9807C4E2E4A}" type="presParOf" srcId="{9885EF74-0D1C-8746-8F8C-64FC9B2D1757}" destId="{78FF5B94-9C05-314E-B73E-D6C787FADBDC}" srcOrd="1" destOrd="0" presId="urn:microsoft.com/office/officeart/2008/layout/VerticalAccentList"/>
    <dgm:cxn modelId="{AB0B5D8F-DEA8-7A45-817C-529893CB9378}" type="presParOf" srcId="{78FF5B94-9C05-314E-B73E-D6C787FADBDC}" destId="{6BB48354-7D94-0143-ACFC-A3E23746DF64}" srcOrd="0" destOrd="0" presId="urn:microsoft.com/office/officeart/2008/layout/VerticalAccentList"/>
    <dgm:cxn modelId="{E8A42053-F29D-2543-95B3-73452C67D60C}" type="presParOf" srcId="{78FF5B94-9C05-314E-B73E-D6C787FADBDC}" destId="{26A1324D-187C-9744-BECF-B1B0E2537F71}" srcOrd="1" destOrd="0" presId="urn:microsoft.com/office/officeart/2008/layout/VerticalAccentList"/>
    <dgm:cxn modelId="{DAB4B973-FDA6-6249-AC08-3BBC76B13D3C}" type="presParOf" srcId="{78FF5B94-9C05-314E-B73E-D6C787FADBDC}" destId="{6EA5705A-2DF4-8E49-A858-E2057816B61C}" srcOrd="2" destOrd="0" presId="urn:microsoft.com/office/officeart/2008/layout/VerticalAccentList"/>
    <dgm:cxn modelId="{2243B3D3-26A0-AC44-B710-4192F61CBD28}" type="presParOf" srcId="{78FF5B94-9C05-314E-B73E-D6C787FADBDC}" destId="{D92ABDC1-5CCF-1244-83AE-5C65951094F3}" srcOrd="3" destOrd="0" presId="urn:microsoft.com/office/officeart/2008/layout/VerticalAccentList"/>
    <dgm:cxn modelId="{152CB56C-477B-684F-B124-F66503F2E1BA}" type="presParOf" srcId="{78FF5B94-9C05-314E-B73E-D6C787FADBDC}" destId="{07F9DD64-229B-C140-A0BE-5515D66DC9A1}" srcOrd="4" destOrd="0" presId="urn:microsoft.com/office/officeart/2008/layout/VerticalAccentList"/>
    <dgm:cxn modelId="{B12F18A6-C243-FE45-81CA-32F56CE8635A}" type="presParOf" srcId="{78FF5B94-9C05-314E-B73E-D6C787FADBDC}" destId="{576271F9-E8B1-D84A-9FE4-73F57912CC33}" srcOrd="5" destOrd="0" presId="urn:microsoft.com/office/officeart/2008/layout/VerticalAccentList"/>
    <dgm:cxn modelId="{5FBF8896-023B-DB40-B9F0-E6229D0D8424}" type="presParOf" srcId="{78FF5B94-9C05-314E-B73E-D6C787FADBDC}" destId="{56217796-D278-E445-99EA-91D48799407B}" srcOrd="6" destOrd="0" presId="urn:microsoft.com/office/officeart/2008/layout/VerticalAccentList"/>
    <dgm:cxn modelId="{9CD74931-1344-C04F-AFCC-052946675422}" type="presParOf" srcId="{78FF5B94-9C05-314E-B73E-D6C787FADBDC}" destId="{A89BCABB-65FD-6E47-827A-15F05762C9B8}" srcOrd="7" destOrd="0" presId="urn:microsoft.com/office/officeart/2008/layout/VerticalAccentList"/>
    <dgm:cxn modelId="{F0B9E848-4116-F440-B693-EB6490EFECF0}" type="presParOf" srcId="{9885EF74-0D1C-8746-8F8C-64FC9B2D1757}" destId="{FA7F05CC-681A-FA49-8E32-F33A20B523DA}" srcOrd="2" destOrd="0" presId="urn:microsoft.com/office/officeart/2008/layout/VerticalAccentList"/>
    <dgm:cxn modelId="{3335E9A1-84FD-BA4B-92B5-C442A1590A8E}" type="presParOf" srcId="{9885EF74-0D1C-8746-8F8C-64FC9B2D1757}" destId="{0AE359F4-C3A8-4541-99D4-014C71363D6B}" srcOrd="3" destOrd="0" presId="urn:microsoft.com/office/officeart/2008/layout/VerticalAccentList"/>
    <dgm:cxn modelId="{3DE17E32-3893-AA4F-A060-C8949B2F10A8}" type="presParOf" srcId="{0AE359F4-C3A8-4541-99D4-014C71363D6B}" destId="{EC92C6FE-C3BC-A945-A1D6-E5B297B88D51}" srcOrd="0" destOrd="0" presId="urn:microsoft.com/office/officeart/2008/layout/VerticalAccentList"/>
    <dgm:cxn modelId="{9C68AD8C-C5C6-9743-915B-EA40D7B6D0EC}" type="presParOf" srcId="{9885EF74-0D1C-8746-8F8C-64FC9B2D1757}" destId="{7C3352A3-9CE0-3B43-9608-6E6242DA4962}" srcOrd="4" destOrd="0" presId="urn:microsoft.com/office/officeart/2008/layout/VerticalAccentList"/>
    <dgm:cxn modelId="{C19736AD-01C0-BE43-9300-7994CE38475E}" type="presParOf" srcId="{7C3352A3-9CE0-3B43-9608-6E6242DA4962}" destId="{ABC67CF2-982B-0643-98CB-6980F529AB0D}" srcOrd="0" destOrd="0" presId="urn:microsoft.com/office/officeart/2008/layout/VerticalAccentList"/>
    <dgm:cxn modelId="{42F4C98B-1CAC-304B-9EE7-78BC85BEA8EE}" type="presParOf" srcId="{7C3352A3-9CE0-3B43-9608-6E6242DA4962}" destId="{996C0A93-87D0-EF45-BBF6-0763DF4BCE83}" srcOrd="1" destOrd="0" presId="urn:microsoft.com/office/officeart/2008/layout/VerticalAccentList"/>
    <dgm:cxn modelId="{B66CA73A-1F0C-4440-AF7F-BF08176D4591}" type="presParOf" srcId="{7C3352A3-9CE0-3B43-9608-6E6242DA4962}" destId="{4C44F9CE-9B03-2B46-908B-4EADDC5D5FD5}" srcOrd="2" destOrd="0" presId="urn:microsoft.com/office/officeart/2008/layout/VerticalAccentList"/>
    <dgm:cxn modelId="{1052F687-670D-B849-B68E-364B4F0C4954}" type="presParOf" srcId="{7C3352A3-9CE0-3B43-9608-6E6242DA4962}" destId="{E64C7834-5163-BC42-8EEA-312F7CD81B6F}" srcOrd="3" destOrd="0" presId="urn:microsoft.com/office/officeart/2008/layout/VerticalAccentList"/>
    <dgm:cxn modelId="{06E22FE9-13CC-4643-A82A-B701FCDB3903}" type="presParOf" srcId="{7C3352A3-9CE0-3B43-9608-6E6242DA4962}" destId="{1F0D0C9C-AD16-6349-8CFB-591E3AA59683}" srcOrd="4" destOrd="0" presId="urn:microsoft.com/office/officeart/2008/layout/VerticalAccentList"/>
    <dgm:cxn modelId="{18C172DE-9DD0-E44D-B549-3D59225F357A}" type="presParOf" srcId="{7C3352A3-9CE0-3B43-9608-6E6242DA4962}" destId="{29E5443F-BAE0-1F41-A608-8C275B7ECAF5}" srcOrd="5" destOrd="0" presId="urn:microsoft.com/office/officeart/2008/layout/VerticalAccentList"/>
    <dgm:cxn modelId="{7BDFF240-CFC1-3A4A-AC99-9911A4C4795E}" type="presParOf" srcId="{7C3352A3-9CE0-3B43-9608-6E6242DA4962}" destId="{A111A1C2-B772-F841-9DE8-9E2AC7BD74D0}" srcOrd="6" destOrd="0" presId="urn:microsoft.com/office/officeart/2008/layout/VerticalAccentList"/>
    <dgm:cxn modelId="{D6980BE0-2A02-D54C-A070-71F93358590D}" type="presParOf" srcId="{7C3352A3-9CE0-3B43-9608-6E6242DA4962}" destId="{38DCD306-364D-8D42-9787-3B3D742C3D6C}" srcOrd="7" destOrd="0" presId="urn:microsoft.com/office/officeart/2008/layout/VerticalAccentList"/>
    <dgm:cxn modelId="{EFD318D7-564E-0842-B458-0476D21CF05A}" type="presParOf" srcId="{9885EF74-0D1C-8746-8F8C-64FC9B2D1757}" destId="{3C334364-E4AB-1247-ABB0-424AC3399605}" srcOrd="5" destOrd="0" presId="urn:microsoft.com/office/officeart/2008/layout/VerticalAccentList"/>
    <dgm:cxn modelId="{969E59E5-40A0-B748-BE9A-653C8CA41883}" type="presParOf" srcId="{9885EF74-0D1C-8746-8F8C-64FC9B2D1757}" destId="{440E2D98-CDC0-8148-A960-FF00267B8276}" srcOrd="6" destOrd="0" presId="urn:microsoft.com/office/officeart/2008/layout/VerticalAccentList"/>
    <dgm:cxn modelId="{E14BA335-BC30-D94A-B34F-193649869ED3}" type="presParOf" srcId="{440E2D98-CDC0-8148-A960-FF00267B8276}" destId="{BB50F072-184E-C34E-B121-9257B6895A24}" srcOrd="0" destOrd="0" presId="urn:microsoft.com/office/officeart/2008/layout/VerticalAccentList"/>
    <dgm:cxn modelId="{5298DDCE-D186-0D4B-AF62-E4783DFA4B70}" type="presParOf" srcId="{9885EF74-0D1C-8746-8F8C-64FC9B2D1757}" destId="{0884ABFF-ECAD-754B-800C-822EAFAD4270}" srcOrd="7" destOrd="0" presId="urn:microsoft.com/office/officeart/2008/layout/VerticalAccentList"/>
    <dgm:cxn modelId="{90091E85-6548-4641-B3AE-F895FB6DC661}" type="presParOf" srcId="{0884ABFF-ECAD-754B-800C-822EAFAD4270}" destId="{999B9A61-DC36-3049-A64F-9AB8820E5932}" srcOrd="0" destOrd="0" presId="urn:microsoft.com/office/officeart/2008/layout/VerticalAccentList"/>
    <dgm:cxn modelId="{06614023-4A59-BA46-87EC-2D2B9763056D}" type="presParOf" srcId="{0884ABFF-ECAD-754B-800C-822EAFAD4270}" destId="{182B51BB-4031-EB49-B28E-92B544461454}" srcOrd="1" destOrd="0" presId="urn:microsoft.com/office/officeart/2008/layout/VerticalAccentList"/>
    <dgm:cxn modelId="{049C8806-ACCF-B348-82DA-DFF30E73A7B2}" type="presParOf" srcId="{0884ABFF-ECAD-754B-800C-822EAFAD4270}" destId="{B22A38F7-1B57-BA48-A133-799475163DB7}" srcOrd="2" destOrd="0" presId="urn:microsoft.com/office/officeart/2008/layout/VerticalAccentList"/>
    <dgm:cxn modelId="{90F74DB3-5ACF-DF48-A8B4-6A4761E20599}" type="presParOf" srcId="{0884ABFF-ECAD-754B-800C-822EAFAD4270}" destId="{2EA328C3-1B8F-014A-9F06-3A14128BF731}" srcOrd="3" destOrd="0" presId="urn:microsoft.com/office/officeart/2008/layout/VerticalAccentList"/>
    <dgm:cxn modelId="{A9F08CA8-D0B6-E840-A574-4942D75BEA40}" type="presParOf" srcId="{0884ABFF-ECAD-754B-800C-822EAFAD4270}" destId="{40D7A9DA-97C3-B14F-A2C9-51AAF020BFE2}" srcOrd="4" destOrd="0" presId="urn:microsoft.com/office/officeart/2008/layout/VerticalAccentList"/>
    <dgm:cxn modelId="{CCDE70D2-6430-294E-BB3E-AE0FCD2D60C0}" type="presParOf" srcId="{0884ABFF-ECAD-754B-800C-822EAFAD4270}" destId="{6BB854C4-9F0E-3A4D-81A9-0AEAACBF7E62}" srcOrd="5" destOrd="0" presId="urn:microsoft.com/office/officeart/2008/layout/VerticalAccentList"/>
    <dgm:cxn modelId="{4CBB1490-ECEE-4945-B07E-136726C2C26C}" type="presParOf" srcId="{0884ABFF-ECAD-754B-800C-822EAFAD4270}" destId="{DCC7379F-6E98-0340-BC0F-2122B49A1791}" srcOrd="6" destOrd="0" presId="urn:microsoft.com/office/officeart/2008/layout/VerticalAccentList"/>
    <dgm:cxn modelId="{2BBF401B-CF46-5648-9C77-782734773C30}" type="presParOf" srcId="{0884ABFF-ECAD-754B-800C-822EAFAD4270}" destId="{2B8BEADC-5DB1-D84D-B07D-ECC25E445F82}" srcOrd="7" destOrd="0" presId="urn:microsoft.com/office/officeart/2008/layout/VerticalAccentList"/>
    <dgm:cxn modelId="{FE04E46A-9DA3-E641-B1CC-B6F5F45CB9BF}" type="presParOf" srcId="{9885EF74-0D1C-8746-8F8C-64FC9B2D1757}" destId="{24E2BD42-21C5-E74B-A85B-6489DA8B59C8}" srcOrd="8" destOrd="0" presId="urn:microsoft.com/office/officeart/2008/layout/VerticalAccentList"/>
    <dgm:cxn modelId="{56F702D3-C0C2-3440-A29A-DEA459315E5A}" type="presParOf" srcId="{9885EF74-0D1C-8746-8F8C-64FC9B2D1757}" destId="{DD1BD02F-2515-3241-B13C-32EE6AD4E3CE}" srcOrd="9" destOrd="0" presId="urn:microsoft.com/office/officeart/2008/layout/VerticalAccentList"/>
    <dgm:cxn modelId="{F05070B3-1ED0-0741-81AC-CDAC6A19BDDF}" type="presParOf" srcId="{DD1BD02F-2515-3241-B13C-32EE6AD4E3CE}" destId="{6334F415-95FB-3043-9E6A-C2407B43CA7B}" srcOrd="0" destOrd="0" presId="urn:microsoft.com/office/officeart/2008/layout/VerticalAccentList"/>
    <dgm:cxn modelId="{035FD7B9-FE35-7A43-B226-D2426142E717}" type="presParOf" srcId="{9885EF74-0D1C-8746-8F8C-64FC9B2D1757}" destId="{C5294D2E-BD39-2341-A0BB-F55FB9A13B37}" srcOrd="10" destOrd="0" presId="urn:microsoft.com/office/officeart/2008/layout/VerticalAccentList"/>
    <dgm:cxn modelId="{78C26D79-9230-934C-93E7-1F2BE341A851}" type="presParOf" srcId="{C5294D2E-BD39-2341-A0BB-F55FB9A13B37}" destId="{23C1D713-69F4-4E46-8B52-7AAA327FEFB5}" srcOrd="0" destOrd="0" presId="urn:microsoft.com/office/officeart/2008/layout/VerticalAccentList"/>
    <dgm:cxn modelId="{800F7F0F-17B5-DA4C-AD71-19A200DEF01B}" type="presParOf" srcId="{C5294D2E-BD39-2341-A0BB-F55FB9A13B37}" destId="{59BC6002-AA75-944F-9390-1E608D366E52}" srcOrd="1" destOrd="0" presId="urn:microsoft.com/office/officeart/2008/layout/VerticalAccentList"/>
    <dgm:cxn modelId="{8D4DEC50-D546-BA48-9815-352722441E01}" type="presParOf" srcId="{C5294D2E-BD39-2341-A0BB-F55FB9A13B37}" destId="{14B0EF4C-B192-6E4E-9F7E-F44E99E45BFB}" srcOrd="2" destOrd="0" presId="urn:microsoft.com/office/officeart/2008/layout/VerticalAccentList"/>
    <dgm:cxn modelId="{E11DFB34-3509-6744-A086-D8A6019CD5C7}" type="presParOf" srcId="{C5294D2E-BD39-2341-A0BB-F55FB9A13B37}" destId="{1FB0477E-AF9E-B74D-89F7-D1EC01D47B1B}" srcOrd="3" destOrd="0" presId="urn:microsoft.com/office/officeart/2008/layout/VerticalAccentList"/>
    <dgm:cxn modelId="{2F6C75F8-8CD7-3A42-9A4A-DFB6001B2F39}" type="presParOf" srcId="{C5294D2E-BD39-2341-A0BB-F55FB9A13B37}" destId="{D0DCE655-AC07-FD48-80B8-FCBD35C5427F}" srcOrd="4" destOrd="0" presId="urn:microsoft.com/office/officeart/2008/layout/VerticalAccentList"/>
    <dgm:cxn modelId="{08AAC532-458A-A841-B8D7-F51DF2FD28A6}" type="presParOf" srcId="{C5294D2E-BD39-2341-A0BB-F55FB9A13B37}" destId="{5B2ABDD6-EB17-8746-82AB-B2F12AE945D2}" srcOrd="5" destOrd="0" presId="urn:microsoft.com/office/officeart/2008/layout/VerticalAccentList"/>
    <dgm:cxn modelId="{7EE7CDB5-25A6-7C49-B5FD-D850F6A64700}" type="presParOf" srcId="{C5294D2E-BD39-2341-A0BB-F55FB9A13B37}" destId="{6E6945BC-37A0-C54C-A5E0-F59F738BE94E}" srcOrd="6" destOrd="0" presId="urn:microsoft.com/office/officeart/2008/layout/VerticalAccentList"/>
    <dgm:cxn modelId="{C42B0F17-F916-1C4F-BE2E-2A53CECC77B6}" type="presParOf" srcId="{C5294D2E-BD39-2341-A0BB-F55FB9A13B37}" destId="{08EAC399-3CD6-6149-8BBE-A92F84271EB9}" srcOrd="7" destOrd="0" presId="urn:microsoft.com/office/officeart/2008/layout/Vertical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4064F20-9FF3-BD44-B7A2-7C769A8B6C12}" type="doc">
      <dgm:prSet loTypeId="urn:microsoft.com/office/officeart/2005/8/layout/default" loCatId="list" qsTypeId="urn:microsoft.com/office/officeart/2005/8/quickstyle/3d2" qsCatId="3D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84A9CFFF-F42B-2B4B-91BF-1CC65E785325}">
      <dgm:prSet/>
      <dgm:spPr/>
      <dgm:t>
        <a:bodyPr/>
        <a:lstStyle/>
        <a:p>
          <a:pPr rtl="0"/>
          <a:r>
            <a:rPr lang="en-US" dirty="0"/>
            <a:t>Development progresses through clearly defined </a:t>
          </a:r>
          <a:r>
            <a:rPr lang="en-US" dirty="0">
              <a:latin typeface="Calibri Light" panose="020F0302020204030204"/>
            </a:rPr>
            <a:t>stage requirements:</a:t>
          </a:r>
          <a:r>
            <a:rPr lang="en-US" dirty="0"/>
            <a:t> </a:t>
          </a:r>
          <a:r>
            <a:rPr lang="en-US" dirty="0">
              <a:latin typeface="Calibri Light" panose="020F0302020204030204"/>
            </a:rPr>
            <a:t>Design</a:t>
          </a:r>
          <a:r>
            <a:rPr lang="en-US" dirty="0"/>
            <a:t>, </a:t>
          </a:r>
          <a:r>
            <a:rPr lang="en-US" dirty="0">
              <a:latin typeface="Calibri Light" panose="020F0302020204030204"/>
            </a:rPr>
            <a:t>Implementation</a:t>
          </a:r>
          <a:r>
            <a:rPr lang="en-US" dirty="0"/>
            <a:t>, testing, deployment, and </a:t>
          </a:r>
          <a:r>
            <a:rPr lang="en-US" dirty="0">
              <a:latin typeface="Calibri Light" panose="020F0302020204030204"/>
            </a:rPr>
            <a:t>maintenance without</a:t>
          </a:r>
          <a:r>
            <a:rPr lang="en-US" dirty="0"/>
            <a:t> overlapping.</a:t>
          </a:r>
          <a:endParaRPr lang="en-US" u="sng" dirty="0">
            <a:latin typeface="Modern No. 20"/>
          </a:endParaRPr>
        </a:p>
      </dgm:t>
    </dgm:pt>
    <dgm:pt modelId="{A3C08ABD-394F-374D-AC38-47B96F8DA0A8}" type="parTrans" cxnId="{10A61F57-5323-0040-95C7-FF9929083385}">
      <dgm:prSet/>
      <dgm:spPr/>
      <dgm:t>
        <a:bodyPr/>
        <a:lstStyle/>
        <a:p>
          <a:endParaRPr lang="en-US"/>
        </a:p>
      </dgm:t>
    </dgm:pt>
    <dgm:pt modelId="{6D01DAC1-937E-8D48-A21E-FEAB2A6680A2}" type="sibTrans" cxnId="{10A61F57-5323-0040-95C7-FF9929083385}">
      <dgm:prSet/>
      <dgm:spPr/>
      <dgm:t>
        <a:bodyPr/>
        <a:lstStyle/>
        <a:p>
          <a:endParaRPr lang="en-US"/>
        </a:p>
      </dgm:t>
    </dgm:pt>
    <dgm:pt modelId="{9C49E635-98E0-3847-A727-5FA462264FCC}">
      <dgm:prSet/>
      <dgm:spPr/>
      <dgm:t>
        <a:bodyPr/>
        <a:lstStyle/>
        <a:p>
          <a:r>
            <a:rPr lang="en-US" dirty="0"/>
            <a:t>Each phase produces comprehensive documentation, ensuring clarity and traceability throughout the project.</a:t>
          </a:r>
        </a:p>
      </dgm:t>
    </dgm:pt>
    <dgm:pt modelId="{CA91269B-5F6A-0D43-98A6-4722DE9B7DA4}" type="parTrans" cxnId="{DAF5C088-5BD8-F344-9736-71D02CBD40C7}">
      <dgm:prSet/>
      <dgm:spPr/>
      <dgm:t>
        <a:bodyPr/>
        <a:lstStyle/>
        <a:p>
          <a:endParaRPr lang="en-US"/>
        </a:p>
      </dgm:t>
    </dgm:pt>
    <dgm:pt modelId="{E39B438B-70BB-F143-A20A-19078CBD282F}" type="sibTrans" cxnId="{DAF5C088-5BD8-F344-9736-71D02CBD40C7}">
      <dgm:prSet/>
      <dgm:spPr/>
      <dgm:t>
        <a:bodyPr/>
        <a:lstStyle/>
        <a:p>
          <a:endParaRPr lang="en-US"/>
        </a:p>
      </dgm:t>
    </dgm:pt>
    <dgm:pt modelId="{F3048BD3-C183-6C49-936C-51C513289F43}">
      <dgm:prSet/>
      <dgm:spPr/>
      <dgm:t>
        <a:bodyPr/>
        <a:lstStyle/>
        <a:p>
          <a:r>
            <a:rPr lang="en-US" b="0" dirty="0">
              <a:latin typeface="Calibri Light" panose="020F0302020204030204"/>
            </a:rPr>
            <a:t>Once</a:t>
          </a:r>
          <a:r>
            <a:rPr lang="en-US" dirty="0"/>
            <a:t> a phase is completed, revisiting it can be difficult and costly, making the model less adaptable to changing requirements.</a:t>
          </a:r>
        </a:p>
      </dgm:t>
    </dgm:pt>
    <dgm:pt modelId="{06251946-68CF-B443-A974-0337E214F30E}" type="parTrans" cxnId="{1234D60F-593E-9C43-A104-E26B3F34855A}">
      <dgm:prSet/>
      <dgm:spPr/>
      <dgm:t>
        <a:bodyPr/>
        <a:lstStyle/>
        <a:p>
          <a:endParaRPr lang="en-US"/>
        </a:p>
      </dgm:t>
    </dgm:pt>
    <dgm:pt modelId="{9F3435F6-501B-6B4F-BC1D-D0AE3497FAED}" type="sibTrans" cxnId="{1234D60F-593E-9C43-A104-E26B3F34855A}">
      <dgm:prSet/>
      <dgm:spPr/>
      <dgm:t>
        <a:bodyPr/>
        <a:lstStyle/>
        <a:p>
          <a:endParaRPr lang="en-US"/>
        </a:p>
      </dgm:t>
    </dgm:pt>
    <dgm:pt modelId="{2AD042CC-1F1A-E441-9EDD-8BDAD54777D0}">
      <dgm:prSet/>
      <dgm:spPr/>
      <dgm:t>
        <a:bodyPr/>
        <a:lstStyle/>
        <a:p>
          <a:r>
            <a:rPr lang="en-US" dirty="0"/>
            <a:t>Each phase has specific deliverables and milestones, allowing for easy progress tracking and management.</a:t>
          </a:r>
        </a:p>
      </dgm:t>
    </dgm:pt>
    <dgm:pt modelId="{73EB2739-3EA9-454A-9248-60E9FD68E132}" type="parTrans" cxnId="{A82221B6-295A-9E4B-AF98-51668B2F7648}">
      <dgm:prSet/>
      <dgm:spPr/>
      <dgm:t>
        <a:bodyPr/>
        <a:lstStyle/>
        <a:p>
          <a:endParaRPr lang="en-US"/>
        </a:p>
      </dgm:t>
    </dgm:pt>
    <dgm:pt modelId="{9B536D56-C598-8D4E-8A3B-FBF9AF1BA1A3}" type="sibTrans" cxnId="{A82221B6-295A-9E4B-AF98-51668B2F7648}">
      <dgm:prSet/>
      <dgm:spPr/>
      <dgm:t>
        <a:bodyPr/>
        <a:lstStyle/>
        <a:p>
          <a:endParaRPr lang="en-US"/>
        </a:p>
      </dgm:t>
    </dgm:pt>
    <dgm:pt modelId="{F1FA9CEB-7F6B-8744-A00C-6CB8AE9B1ADB}">
      <dgm:prSet/>
      <dgm:spPr/>
      <dgm:t>
        <a:bodyPr/>
        <a:lstStyle/>
        <a:p>
          <a:r>
            <a:rPr lang="en-US" dirty="0"/>
            <a:t> Ideal for projects with well-understood and stable requirements, such as in industries like construction or manufacturing.</a:t>
          </a:r>
        </a:p>
      </dgm:t>
    </dgm:pt>
    <dgm:pt modelId="{B147EEFA-D2C6-C644-9161-B4FB781A88CB}" type="parTrans" cxnId="{1235586F-2DF2-284C-94F5-6BE7F7641849}">
      <dgm:prSet/>
      <dgm:spPr/>
      <dgm:t>
        <a:bodyPr/>
        <a:lstStyle/>
        <a:p>
          <a:endParaRPr lang="en-US"/>
        </a:p>
      </dgm:t>
    </dgm:pt>
    <dgm:pt modelId="{A7EF7C8E-AE16-2349-BA50-AB8F5EE170D6}" type="sibTrans" cxnId="{1235586F-2DF2-284C-94F5-6BE7F7641849}">
      <dgm:prSet/>
      <dgm:spPr/>
      <dgm:t>
        <a:bodyPr/>
        <a:lstStyle/>
        <a:p>
          <a:endParaRPr lang="en-US"/>
        </a:p>
      </dgm:t>
    </dgm:pt>
    <dgm:pt modelId="{B30647D2-A8F2-4C40-9631-5AB21AF53105}">
      <dgm:prSet/>
      <dgm:spPr/>
      <dgm:t>
        <a:bodyPr/>
        <a:lstStyle/>
        <a:p>
          <a:r>
            <a:rPr lang="en-US" b="1" dirty="0">
              <a:latin typeface="Calibri Light" panose="020F0302020204030204"/>
            </a:rPr>
            <a:t>Changes</a:t>
          </a:r>
          <a:r>
            <a:rPr lang="en-US" b="1" dirty="0"/>
            <a:t> in requirements can be costly and time-consuming in a waterfall model.</a:t>
          </a:r>
          <a:endParaRPr lang="en-US" dirty="0"/>
        </a:p>
      </dgm:t>
    </dgm:pt>
    <dgm:pt modelId="{B1937EB8-9792-C24C-B255-B2807089AD8D}" type="parTrans" cxnId="{613B3557-00F3-A245-AE54-E3DAC14C2E43}">
      <dgm:prSet/>
      <dgm:spPr/>
      <dgm:t>
        <a:bodyPr/>
        <a:lstStyle/>
        <a:p>
          <a:endParaRPr lang="en-US"/>
        </a:p>
      </dgm:t>
    </dgm:pt>
    <dgm:pt modelId="{B8276128-5E00-C647-89E2-E7C59B0209BA}" type="sibTrans" cxnId="{613B3557-00F3-A245-AE54-E3DAC14C2E43}">
      <dgm:prSet/>
      <dgm:spPr/>
      <dgm:t>
        <a:bodyPr/>
        <a:lstStyle/>
        <a:p>
          <a:endParaRPr lang="en-US"/>
        </a:p>
      </dgm:t>
    </dgm:pt>
    <dgm:pt modelId="{B458F051-8251-48B6-8AC6-BD9673056353}" type="pres">
      <dgm:prSet presAssocID="{64064F20-9FF3-BD44-B7A2-7C769A8B6C12}" presName="diagram" presStyleCnt="0">
        <dgm:presLayoutVars>
          <dgm:dir/>
          <dgm:resizeHandles val="exact"/>
        </dgm:presLayoutVars>
      </dgm:prSet>
      <dgm:spPr/>
    </dgm:pt>
    <dgm:pt modelId="{3FC67DF7-309C-49BB-A987-E5C1B572C7B8}" type="pres">
      <dgm:prSet presAssocID="{84A9CFFF-F42B-2B4B-91BF-1CC65E785325}" presName="node" presStyleLbl="node1" presStyleIdx="0" presStyleCnt="6">
        <dgm:presLayoutVars>
          <dgm:bulletEnabled val="1"/>
        </dgm:presLayoutVars>
      </dgm:prSet>
      <dgm:spPr/>
    </dgm:pt>
    <dgm:pt modelId="{9B6D2AD6-C4E3-4535-BB53-1A7FE493AC82}" type="pres">
      <dgm:prSet presAssocID="{6D01DAC1-937E-8D48-A21E-FEAB2A6680A2}" presName="sibTrans" presStyleCnt="0"/>
      <dgm:spPr/>
    </dgm:pt>
    <dgm:pt modelId="{F23696AE-EB79-43B7-8EE3-47EED47E3146}" type="pres">
      <dgm:prSet presAssocID="{9C49E635-98E0-3847-A727-5FA462264FCC}" presName="node" presStyleLbl="node1" presStyleIdx="1" presStyleCnt="6">
        <dgm:presLayoutVars>
          <dgm:bulletEnabled val="1"/>
        </dgm:presLayoutVars>
      </dgm:prSet>
      <dgm:spPr/>
    </dgm:pt>
    <dgm:pt modelId="{1FC37976-E3E3-40CC-B295-798950C1E661}" type="pres">
      <dgm:prSet presAssocID="{E39B438B-70BB-F143-A20A-19078CBD282F}" presName="sibTrans" presStyleCnt="0"/>
      <dgm:spPr/>
    </dgm:pt>
    <dgm:pt modelId="{BA50CC23-F09C-4C1F-951C-6DA0DBEEEF5B}" type="pres">
      <dgm:prSet presAssocID="{F3048BD3-C183-6C49-936C-51C513289F43}" presName="node" presStyleLbl="node1" presStyleIdx="2" presStyleCnt="6">
        <dgm:presLayoutVars>
          <dgm:bulletEnabled val="1"/>
        </dgm:presLayoutVars>
      </dgm:prSet>
      <dgm:spPr/>
    </dgm:pt>
    <dgm:pt modelId="{C116B357-F5A4-424B-B232-3871DF8590B9}" type="pres">
      <dgm:prSet presAssocID="{9F3435F6-501B-6B4F-BC1D-D0AE3497FAED}" presName="sibTrans" presStyleCnt="0"/>
      <dgm:spPr/>
    </dgm:pt>
    <dgm:pt modelId="{BA5027AB-B6C7-4288-8564-FF8EC55C683A}" type="pres">
      <dgm:prSet presAssocID="{2AD042CC-1F1A-E441-9EDD-8BDAD54777D0}" presName="node" presStyleLbl="node1" presStyleIdx="3" presStyleCnt="6">
        <dgm:presLayoutVars>
          <dgm:bulletEnabled val="1"/>
        </dgm:presLayoutVars>
      </dgm:prSet>
      <dgm:spPr/>
    </dgm:pt>
    <dgm:pt modelId="{3C14703F-CA43-4E13-8BE9-6A9C9669B170}" type="pres">
      <dgm:prSet presAssocID="{9B536D56-C598-8D4E-8A3B-FBF9AF1BA1A3}" presName="sibTrans" presStyleCnt="0"/>
      <dgm:spPr/>
    </dgm:pt>
    <dgm:pt modelId="{B7AD4D85-7C58-456C-962C-9502561E50D4}" type="pres">
      <dgm:prSet presAssocID="{F1FA9CEB-7F6B-8744-A00C-6CB8AE9B1ADB}" presName="node" presStyleLbl="node1" presStyleIdx="4" presStyleCnt="6">
        <dgm:presLayoutVars>
          <dgm:bulletEnabled val="1"/>
        </dgm:presLayoutVars>
      </dgm:prSet>
      <dgm:spPr/>
    </dgm:pt>
    <dgm:pt modelId="{F0F84FF5-E936-4133-9F16-B6BA7117B21E}" type="pres">
      <dgm:prSet presAssocID="{A7EF7C8E-AE16-2349-BA50-AB8F5EE170D6}" presName="sibTrans" presStyleCnt="0"/>
      <dgm:spPr/>
    </dgm:pt>
    <dgm:pt modelId="{45D15B3D-7A3D-48DA-8707-C831D1DB4C85}" type="pres">
      <dgm:prSet presAssocID="{B30647D2-A8F2-4C40-9631-5AB21AF53105}" presName="node" presStyleLbl="node1" presStyleIdx="5" presStyleCnt="6">
        <dgm:presLayoutVars>
          <dgm:bulletEnabled val="1"/>
        </dgm:presLayoutVars>
      </dgm:prSet>
      <dgm:spPr/>
    </dgm:pt>
  </dgm:ptLst>
  <dgm:cxnLst>
    <dgm:cxn modelId="{D0A08407-A08B-4950-90FE-C434F85CCFD7}" type="presOf" srcId="{2AD042CC-1F1A-E441-9EDD-8BDAD54777D0}" destId="{BA5027AB-B6C7-4288-8564-FF8EC55C683A}" srcOrd="0" destOrd="0" presId="urn:microsoft.com/office/officeart/2005/8/layout/default"/>
    <dgm:cxn modelId="{1234D60F-593E-9C43-A104-E26B3F34855A}" srcId="{64064F20-9FF3-BD44-B7A2-7C769A8B6C12}" destId="{F3048BD3-C183-6C49-936C-51C513289F43}" srcOrd="2" destOrd="0" parTransId="{06251946-68CF-B443-A974-0337E214F30E}" sibTransId="{9F3435F6-501B-6B4F-BC1D-D0AE3497FAED}"/>
    <dgm:cxn modelId="{111F2635-AA13-4A23-808A-AD5A75A62845}" type="presOf" srcId="{64064F20-9FF3-BD44-B7A2-7C769A8B6C12}" destId="{B458F051-8251-48B6-8AC6-BD9673056353}" srcOrd="0" destOrd="0" presId="urn:microsoft.com/office/officeart/2005/8/layout/default"/>
    <dgm:cxn modelId="{10A61F57-5323-0040-95C7-FF9929083385}" srcId="{64064F20-9FF3-BD44-B7A2-7C769A8B6C12}" destId="{84A9CFFF-F42B-2B4B-91BF-1CC65E785325}" srcOrd="0" destOrd="0" parTransId="{A3C08ABD-394F-374D-AC38-47B96F8DA0A8}" sibTransId="{6D01DAC1-937E-8D48-A21E-FEAB2A6680A2}"/>
    <dgm:cxn modelId="{613B3557-00F3-A245-AE54-E3DAC14C2E43}" srcId="{64064F20-9FF3-BD44-B7A2-7C769A8B6C12}" destId="{B30647D2-A8F2-4C40-9631-5AB21AF53105}" srcOrd="5" destOrd="0" parTransId="{B1937EB8-9792-C24C-B255-B2807089AD8D}" sibTransId="{B8276128-5E00-C647-89E2-E7C59B0209BA}"/>
    <dgm:cxn modelId="{F3D32F59-0545-4613-B878-6429CCF87652}" type="presOf" srcId="{B30647D2-A8F2-4C40-9631-5AB21AF53105}" destId="{45D15B3D-7A3D-48DA-8707-C831D1DB4C85}" srcOrd="0" destOrd="0" presId="urn:microsoft.com/office/officeart/2005/8/layout/default"/>
    <dgm:cxn modelId="{1235586F-2DF2-284C-94F5-6BE7F7641849}" srcId="{64064F20-9FF3-BD44-B7A2-7C769A8B6C12}" destId="{F1FA9CEB-7F6B-8744-A00C-6CB8AE9B1ADB}" srcOrd="4" destOrd="0" parTransId="{B147EEFA-D2C6-C644-9161-B4FB781A88CB}" sibTransId="{A7EF7C8E-AE16-2349-BA50-AB8F5EE170D6}"/>
    <dgm:cxn modelId="{DA1DC681-4AA8-4E51-8F08-23BE295AA545}" type="presOf" srcId="{9C49E635-98E0-3847-A727-5FA462264FCC}" destId="{F23696AE-EB79-43B7-8EE3-47EED47E3146}" srcOrd="0" destOrd="0" presId="urn:microsoft.com/office/officeart/2005/8/layout/default"/>
    <dgm:cxn modelId="{DAF5C088-5BD8-F344-9736-71D02CBD40C7}" srcId="{64064F20-9FF3-BD44-B7A2-7C769A8B6C12}" destId="{9C49E635-98E0-3847-A727-5FA462264FCC}" srcOrd="1" destOrd="0" parTransId="{CA91269B-5F6A-0D43-98A6-4722DE9B7DA4}" sibTransId="{E39B438B-70BB-F143-A20A-19078CBD282F}"/>
    <dgm:cxn modelId="{69C103A7-5971-4F3D-BB8F-03D066F5DDD1}" type="presOf" srcId="{F3048BD3-C183-6C49-936C-51C513289F43}" destId="{BA50CC23-F09C-4C1F-951C-6DA0DBEEEF5B}" srcOrd="0" destOrd="0" presId="urn:microsoft.com/office/officeart/2005/8/layout/default"/>
    <dgm:cxn modelId="{A82221B6-295A-9E4B-AF98-51668B2F7648}" srcId="{64064F20-9FF3-BD44-B7A2-7C769A8B6C12}" destId="{2AD042CC-1F1A-E441-9EDD-8BDAD54777D0}" srcOrd="3" destOrd="0" parTransId="{73EB2739-3EA9-454A-9248-60E9FD68E132}" sibTransId="{9B536D56-C598-8D4E-8A3B-FBF9AF1BA1A3}"/>
    <dgm:cxn modelId="{1D25F1EC-0FE0-4B2E-BD80-B02488461437}" type="presOf" srcId="{84A9CFFF-F42B-2B4B-91BF-1CC65E785325}" destId="{3FC67DF7-309C-49BB-A987-E5C1B572C7B8}" srcOrd="0" destOrd="0" presId="urn:microsoft.com/office/officeart/2005/8/layout/default"/>
    <dgm:cxn modelId="{C57D27F0-2731-4013-8C83-BA75455C0EC3}" type="presOf" srcId="{F1FA9CEB-7F6B-8744-A00C-6CB8AE9B1ADB}" destId="{B7AD4D85-7C58-456C-962C-9502561E50D4}" srcOrd="0" destOrd="0" presId="urn:microsoft.com/office/officeart/2005/8/layout/default"/>
    <dgm:cxn modelId="{A3F184A6-F4C3-4C73-81E9-7DFEE1C24EB7}" type="presParOf" srcId="{B458F051-8251-48B6-8AC6-BD9673056353}" destId="{3FC67DF7-309C-49BB-A987-E5C1B572C7B8}" srcOrd="0" destOrd="0" presId="urn:microsoft.com/office/officeart/2005/8/layout/default"/>
    <dgm:cxn modelId="{EE68A634-76EE-4CDA-84AC-DD3CE0E9EE8A}" type="presParOf" srcId="{B458F051-8251-48B6-8AC6-BD9673056353}" destId="{9B6D2AD6-C4E3-4535-BB53-1A7FE493AC82}" srcOrd="1" destOrd="0" presId="urn:microsoft.com/office/officeart/2005/8/layout/default"/>
    <dgm:cxn modelId="{D0C8D298-6A45-4272-88A9-FF6D48B0D77C}" type="presParOf" srcId="{B458F051-8251-48B6-8AC6-BD9673056353}" destId="{F23696AE-EB79-43B7-8EE3-47EED47E3146}" srcOrd="2" destOrd="0" presId="urn:microsoft.com/office/officeart/2005/8/layout/default"/>
    <dgm:cxn modelId="{9AA26871-93B0-4991-A578-0EDBA895BFDB}" type="presParOf" srcId="{B458F051-8251-48B6-8AC6-BD9673056353}" destId="{1FC37976-E3E3-40CC-B295-798950C1E661}" srcOrd="3" destOrd="0" presId="urn:microsoft.com/office/officeart/2005/8/layout/default"/>
    <dgm:cxn modelId="{AFCC1E6B-BF83-4671-AEBC-517AE7A48029}" type="presParOf" srcId="{B458F051-8251-48B6-8AC6-BD9673056353}" destId="{BA50CC23-F09C-4C1F-951C-6DA0DBEEEF5B}" srcOrd="4" destOrd="0" presId="urn:microsoft.com/office/officeart/2005/8/layout/default"/>
    <dgm:cxn modelId="{D9B3B7E6-29F7-4F07-B694-B5CDAEDD7148}" type="presParOf" srcId="{B458F051-8251-48B6-8AC6-BD9673056353}" destId="{C116B357-F5A4-424B-B232-3871DF8590B9}" srcOrd="5" destOrd="0" presId="urn:microsoft.com/office/officeart/2005/8/layout/default"/>
    <dgm:cxn modelId="{77244794-9D31-4682-9DC1-4444705A02B7}" type="presParOf" srcId="{B458F051-8251-48B6-8AC6-BD9673056353}" destId="{BA5027AB-B6C7-4288-8564-FF8EC55C683A}" srcOrd="6" destOrd="0" presId="urn:microsoft.com/office/officeart/2005/8/layout/default"/>
    <dgm:cxn modelId="{3F11200D-AD67-4C0C-BD75-11041DDED355}" type="presParOf" srcId="{B458F051-8251-48B6-8AC6-BD9673056353}" destId="{3C14703F-CA43-4E13-8BE9-6A9C9669B170}" srcOrd="7" destOrd="0" presId="urn:microsoft.com/office/officeart/2005/8/layout/default"/>
    <dgm:cxn modelId="{E3C9BBA1-AF36-4C0C-A378-75B28FC3BCD5}" type="presParOf" srcId="{B458F051-8251-48B6-8AC6-BD9673056353}" destId="{B7AD4D85-7C58-456C-962C-9502561E50D4}" srcOrd="8" destOrd="0" presId="urn:microsoft.com/office/officeart/2005/8/layout/default"/>
    <dgm:cxn modelId="{A720BB0F-31D6-4B7F-9389-5147856ED65A}" type="presParOf" srcId="{B458F051-8251-48B6-8AC6-BD9673056353}" destId="{F0F84FF5-E936-4133-9F16-B6BA7117B21E}" srcOrd="9" destOrd="0" presId="urn:microsoft.com/office/officeart/2005/8/layout/default"/>
    <dgm:cxn modelId="{FED738D7-C070-47B2-83B1-DF111A670D6D}" type="presParOf" srcId="{B458F051-8251-48B6-8AC6-BD9673056353}" destId="{45D15B3D-7A3D-48DA-8707-C831D1DB4C85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AF042B1-A734-A840-BB1F-5596E3509377}">
      <dsp:nvSpPr>
        <dsp:cNvPr id="0" name=""/>
        <dsp:cNvSpPr/>
      </dsp:nvSpPr>
      <dsp:spPr>
        <a:xfrm>
          <a:off x="3103785" y="1830"/>
          <a:ext cx="4421802" cy="401982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PROUCT OWNER</a:t>
          </a:r>
        </a:p>
      </dsp:txBody>
      <dsp:txXfrm>
        <a:off x="3103785" y="1830"/>
        <a:ext cx="4421802" cy="401982"/>
      </dsp:txXfrm>
    </dsp:sp>
    <dsp:sp modelId="{6BB48354-7D94-0143-ACFC-A3E23746DF64}">
      <dsp:nvSpPr>
        <dsp:cNvPr id="0" name=""/>
        <dsp:cNvSpPr/>
      </dsp:nvSpPr>
      <dsp:spPr>
        <a:xfrm>
          <a:off x="3103785" y="403812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6A1324D-187C-9744-BECF-B1B0E2537F71}">
      <dsp:nvSpPr>
        <dsp:cNvPr id="0" name=""/>
        <dsp:cNvSpPr/>
      </dsp:nvSpPr>
      <dsp:spPr>
        <a:xfrm>
          <a:off x="3725293" y="403812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EA5705A-2DF4-8E49-A858-E2057816B61C}">
      <dsp:nvSpPr>
        <dsp:cNvPr id="0" name=""/>
        <dsp:cNvSpPr/>
      </dsp:nvSpPr>
      <dsp:spPr>
        <a:xfrm>
          <a:off x="4347294" y="403812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92ABDC1-5CCF-1244-83AE-5C65951094F3}">
      <dsp:nvSpPr>
        <dsp:cNvPr id="0" name=""/>
        <dsp:cNvSpPr/>
      </dsp:nvSpPr>
      <dsp:spPr>
        <a:xfrm>
          <a:off x="4968802" y="403812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7F9DD64-229B-C140-A0BE-5515D66DC9A1}">
      <dsp:nvSpPr>
        <dsp:cNvPr id="0" name=""/>
        <dsp:cNvSpPr/>
      </dsp:nvSpPr>
      <dsp:spPr>
        <a:xfrm>
          <a:off x="5590803" y="403812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76271F9-E8B1-D84A-9FE4-73F57912CC33}">
      <dsp:nvSpPr>
        <dsp:cNvPr id="0" name=""/>
        <dsp:cNvSpPr/>
      </dsp:nvSpPr>
      <dsp:spPr>
        <a:xfrm>
          <a:off x="6212312" y="403812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6217796-D278-E445-99EA-91D48799407B}">
      <dsp:nvSpPr>
        <dsp:cNvPr id="0" name=""/>
        <dsp:cNvSpPr/>
      </dsp:nvSpPr>
      <dsp:spPr>
        <a:xfrm>
          <a:off x="6834312" y="403812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89BCABB-65FD-6E47-827A-15F05762C9B8}">
      <dsp:nvSpPr>
        <dsp:cNvPr id="0" name=""/>
        <dsp:cNvSpPr/>
      </dsp:nvSpPr>
      <dsp:spPr>
        <a:xfrm>
          <a:off x="3103785" y="485697"/>
          <a:ext cx="4479285" cy="65508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Manages the backlog, prioritizes user stories</a:t>
          </a:r>
        </a:p>
      </dsp:txBody>
      <dsp:txXfrm>
        <a:off x="3103785" y="485697"/>
        <a:ext cx="4479285" cy="655081"/>
      </dsp:txXfrm>
    </dsp:sp>
    <dsp:sp modelId="{EC92C6FE-C3BC-A945-A1D6-E5B297B88D51}">
      <dsp:nvSpPr>
        <dsp:cNvPr id="0" name=""/>
        <dsp:cNvSpPr/>
      </dsp:nvSpPr>
      <dsp:spPr>
        <a:xfrm>
          <a:off x="3103785" y="1267636"/>
          <a:ext cx="4421802" cy="401982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SCRUM MASTER</a:t>
          </a:r>
        </a:p>
      </dsp:txBody>
      <dsp:txXfrm>
        <a:off x="3103785" y="1267636"/>
        <a:ext cx="4421802" cy="401982"/>
      </dsp:txXfrm>
    </dsp:sp>
    <dsp:sp modelId="{ABC67CF2-982B-0643-98CB-6980F529AB0D}">
      <dsp:nvSpPr>
        <dsp:cNvPr id="0" name=""/>
        <dsp:cNvSpPr/>
      </dsp:nvSpPr>
      <dsp:spPr>
        <a:xfrm>
          <a:off x="3103785" y="1669618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96C0A93-87D0-EF45-BBF6-0763DF4BCE83}">
      <dsp:nvSpPr>
        <dsp:cNvPr id="0" name=""/>
        <dsp:cNvSpPr/>
      </dsp:nvSpPr>
      <dsp:spPr>
        <a:xfrm>
          <a:off x="3725293" y="1669618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C44F9CE-9B03-2B46-908B-4EADDC5D5FD5}">
      <dsp:nvSpPr>
        <dsp:cNvPr id="0" name=""/>
        <dsp:cNvSpPr/>
      </dsp:nvSpPr>
      <dsp:spPr>
        <a:xfrm>
          <a:off x="4347294" y="1669618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64C7834-5163-BC42-8EEA-312F7CD81B6F}">
      <dsp:nvSpPr>
        <dsp:cNvPr id="0" name=""/>
        <dsp:cNvSpPr/>
      </dsp:nvSpPr>
      <dsp:spPr>
        <a:xfrm>
          <a:off x="4968802" y="1669618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F0D0C9C-AD16-6349-8CFB-591E3AA59683}">
      <dsp:nvSpPr>
        <dsp:cNvPr id="0" name=""/>
        <dsp:cNvSpPr/>
      </dsp:nvSpPr>
      <dsp:spPr>
        <a:xfrm>
          <a:off x="5590803" y="1669618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9E5443F-BAE0-1F41-A608-8C275B7ECAF5}">
      <dsp:nvSpPr>
        <dsp:cNvPr id="0" name=""/>
        <dsp:cNvSpPr/>
      </dsp:nvSpPr>
      <dsp:spPr>
        <a:xfrm>
          <a:off x="6212312" y="1669618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111A1C2-B772-F841-9DE8-9E2AC7BD74D0}">
      <dsp:nvSpPr>
        <dsp:cNvPr id="0" name=""/>
        <dsp:cNvSpPr/>
      </dsp:nvSpPr>
      <dsp:spPr>
        <a:xfrm>
          <a:off x="6834312" y="1669618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8DCD306-364D-8D42-9787-3B3D742C3D6C}">
      <dsp:nvSpPr>
        <dsp:cNvPr id="0" name=""/>
        <dsp:cNvSpPr/>
      </dsp:nvSpPr>
      <dsp:spPr>
        <a:xfrm>
          <a:off x="3103785" y="1751503"/>
          <a:ext cx="4479285" cy="65508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Ensures adherence to Scrum, facilitates processes.</a:t>
          </a:r>
        </a:p>
      </dsp:txBody>
      <dsp:txXfrm>
        <a:off x="3103785" y="1751503"/>
        <a:ext cx="4479285" cy="655081"/>
      </dsp:txXfrm>
    </dsp:sp>
    <dsp:sp modelId="{BB50F072-184E-C34E-B121-9257B6895A24}">
      <dsp:nvSpPr>
        <dsp:cNvPr id="0" name=""/>
        <dsp:cNvSpPr/>
      </dsp:nvSpPr>
      <dsp:spPr>
        <a:xfrm>
          <a:off x="3103785" y="2533442"/>
          <a:ext cx="4341015" cy="401982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DEVELOPER</a:t>
          </a:r>
        </a:p>
      </dsp:txBody>
      <dsp:txXfrm>
        <a:off x="3103785" y="2533442"/>
        <a:ext cx="4341015" cy="401982"/>
      </dsp:txXfrm>
    </dsp:sp>
    <dsp:sp modelId="{999B9A61-DC36-3049-A64F-9AB8820E5932}">
      <dsp:nvSpPr>
        <dsp:cNvPr id="0" name=""/>
        <dsp:cNvSpPr/>
      </dsp:nvSpPr>
      <dsp:spPr>
        <a:xfrm>
          <a:off x="3103785" y="2935424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82B51BB-4031-EB49-B28E-92B544461454}">
      <dsp:nvSpPr>
        <dsp:cNvPr id="0" name=""/>
        <dsp:cNvSpPr/>
      </dsp:nvSpPr>
      <dsp:spPr>
        <a:xfrm>
          <a:off x="3725293" y="2935424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22A38F7-1B57-BA48-A133-799475163DB7}">
      <dsp:nvSpPr>
        <dsp:cNvPr id="0" name=""/>
        <dsp:cNvSpPr/>
      </dsp:nvSpPr>
      <dsp:spPr>
        <a:xfrm>
          <a:off x="4347294" y="2935424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EA328C3-1B8F-014A-9F06-3A14128BF731}">
      <dsp:nvSpPr>
        <dsp:cNvPr id="0" name=""/>
        <dsp:cNvSpPr/>
      </dsp:nvSpPr>
      <dsp:spPr>
        <a:xfrm>
          <a:off x="4968802" y="2935424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0D7A9DA-97C3-B14F-A2C9-51AAF020BFE2}">
      <dsp:nvSpPr>
        <dsp:cNvPr id="0" name=""/>
        <dsp:cNvSpPr/>
      </dsp:nvSpPr>
      <dsp:spPr>
        <a:xfrm>
          <a:off x="5590803" y="2935424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BB854C4-9F0E-3A4D-81A9-0AEAACBF7E62}">
      <dsp:nvSpPr>
        <dsp:cNvPr id="0" name=""/>
        <dsp:cNvSpPr/>
      </dsp:nvSpPr>
      <dsp:spPr>
        <a:xfrm>
          <a:off x="6212312" y="2935424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CC7379F-6E98-0340-BC0F-2122B49A1791}">
      <dsp:nvSpPr>
        <dsp:cNvPr id="0" name=""/>
        <dsp:cNvSpPr/>
      </dsp:nvSpPr>
      <dsp:spPr>
        <a:xfrm>
          <a:off x="6834312" y="2935424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B8BEADC-5DB1-D84D-B07D-ECC25E445F82}">
      <dsp:nvSpPr>
        <dsp:cNvPr id="0" name=""/>
        <dsp:cNvSpPr/>
      </dsp:nvSpPr>
      <dsp:spPr>
        <a:xfrm>
          <a:off x="3103785" y="3017309"/>
          <a:ext cx="4479285" cy="65508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Executes tasks, collaborates on deliverables.</a:t>
          </a:r>
        </a:p>
      </dsp:txBody>
      <dsp:txXfrm>
        <a:off x="3103785" y="3017309"/>
        <a:ext cx="4479285" cy="655081"/>
      </dsp:txXfrm>
    </dsp:sp>
    <dsp:sp modelId="{6334F415-95FB-3043-9E6A-C2407B43CA7B}">
      <dsp:nvSpPr>
        <dsp:cNvPr id="0" name=""/>
        <dsp:cNvSpPr/>
      </dsp:nvSpPr>
      <dsp:spPr>
        <a:xfrm>
          <a:off x="3103785" y="3799248"/>
          <a:ext cx="4421802" cy="401982"/>
        </a:xfrm>
        <a:prstGeom prst="rect">
          <a:avLst/>
        </a:prstGeom>
        <a:noFill/>
        <a:ln w="9525" cap="rnd" cmpd="sng" algn="ctr">
          <a:solidFill>
            <a:schemeClr val="dk1">
              <a:alpha val="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b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TESTER</a:t>
          </a:r>
        </a:p>
      </dsp:txBody>
      <dsp:txXfrm>
        <a:off x="3103785" y="3799248"/>
        <a:ext cx="4421802" cy="401982"/>
      </dsp:txXfrm>
    </dsp:sp>
    <dsp:sp modelId="{23C1D713-69F4-4E46-8B52-7AAA327FEFB5}">
      <dsp:nvSpPr>
        <dsp:cNvPr id="0" name=""/>
        <dsp:cNvSpPr/>
      </dsp:nvSpPr>
      <dsp:spPr>
        <a:xfrm>
          <a:off x="3103785" y="4201230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9BC6002-AA75-944F-9390-1E608D366E52}">
      <dsp:nvSpPr>
        <dsp:cNvPr id="0" name=""/>
        <dsp:cNvSpPr/>
      </dsp:nvSpPr>
      <dsp:spPr>
        <a:xfrm>
          <a:off x="3725293" y="4201230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4B0EF4C-B192-6E4E-9F7E-F44E99E45BFB}">
      <dsp:nvSpPr>
        <dsp:cNvPr id="0" name=""/>
        <dsp:cNvSpPr/>
      </dsp:nvSpPr>
      <dsp:spPr>
        <a:xfrm>
          <a:off x="4347294" y="4201230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FB0477E-AF9E-B74D-89F7-D1EC01D47B1B}">
      <dsp:nvSpPr>
        <dsp:cNvPr id="0" name=""/>
        <dsp:cNvSpPr/>
      </dsp:nvSpPr>
      <dsp:spPr>
        <a:xfrm>
          <a:off x="4968802" y="4201230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0DCE655-AC07-FD48-80B8-FCBD35C5427F}">
      <dsp:nvSpPr>
        <dsp:cNvPr id="0" name=""/>
        <dsp:cNvSpPr/>
      </dsp:nvSpPr>
      <dsp:spPr>
        <a:xfrm>
          <a:off x="5590803" y="4201230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B2ABDD6-EB17-8746-82AB-B2F12AE945D2}">
      <dsp:nvSpPr>
        <dsp:cNvPr id="0" name=""/>
        <dsp:cNvSpPr/>
      </dsp:nvSpPr>
      <dsp:spPr>
        <a:xfrm>
          <a:off x="6148351" y="4201230"/>
          <a:ext cx="855129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E6945BC-37A0-C54C-A5E0-F59F738BE94E}">
      <dsp:nvSpPr>
        <dsp:cNvPr id="0" name=""/>
        <dsp:cNvSpPr/>
      </dsp:nvSpPr>
      <dsp:spPr>
        <a:xfrm>
          <a:off x="6834312" y="4201230"/>
          <a:ext cx="1034701" cy="818852"/>
        </a:xfrm>
        <a:prstGeom prst="chevron">
          <a:avLst>
            <a:gd name="adj" fmla="val 7061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8EAC399-3CD6-6149-8BBE-A92F84271EB9}">
      <dsp:nvSpPr>
        <dsp:cNvPr id="0" name=""/>
        <dsp:cNvSpPr/>
      </dsp:nvSpPr>
      <dsp:spPr>
        <a:xfrm>
          <a:off x="3129137" y="4283115"/>
          <a:ext cx="4428580" cy="655081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2700" prstMaterial="flat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Test product to provide feedback and issues.</a:t>
          </a:r>
        </a:p>
      </dsp:txBody>
      <dsp:txXfrm>
        <a:off x="3129137" y="4283115"/>
        <a:ext cx="4428580" cy="6550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C67DF7-309C-49BB-A987-E5C1B572C7B8}">
      <dsp:nvSpPr>
        <dsp:cNvPr id="0" name=""/>
        <dsp:cNvSpPr/>
      </dsp:nvSpPr>
      <dsp:spPr>
        <a:xfrm>
          <a:off x="0" y="188297"/>
          <a:ext cx="3675107" cy="2205064"/>
        </a:xfrm>
        <a:prstGeom prst="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0"/>
                <a:tint val="98000"/>
                <a:lumMod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Development progresses through clearly defined </a:t>
          </a:r>
          <a:r>
            <a:rPr lang="en-US" sz="2200" kern="1200" dirty="0">
              <a:latin typeface="Calibri Light" panose="020F0302020204030204"/>
            </a:rPr>
            <a:t>stage requirements:</a:t>
          </a:r>
          <a:r>
            <a:rPr lang="en-US" sz="2200" kern="1200" dirty="0"/>
            <a:t> </a:t>
          </a:r>
          <a:r>
            <a:rPr lang="en-US" sz="2200" kern="1200" dirty="0">
              <a:latin typeface="Calibri Light" panose="020F0302020204030204"/>
            </a:rPr>
            <a:t>Design</a:t>
          </a:r>
          <a:r>
            <a:rPr lang="en-US" sz="2200" kern="1200" dirty="0"/>
            <a:t>, </a:t>
          </a:r>
          <a:r>
            <a:rPr lang="en-US" sz="2200" kern="1200" dirty="0">
              <a:latin typeface="Calibri Light" panose="020F0302020204030204"/>
            </a:rPr>
            <a:t>Implementation</a:t>
          </a:r>
          <a:r>
            <a:rPr lang="en-US" sz="2200" kern="1200" dirty="0"/>
            <a:t>, testing, deployment, and </a:t>
          </a:r>
          <a:r>
            <a:rPr lang="en-US" sz="2200" kern="1200" dirty="0">
              <a:latin typeface="Calibri Light" panose="020F0302020204030204"/>
            </a:rPr>
            <a:t>maintenance without</a:t>
          </a:r>
          <a:r>
            <a:rPr lang="en-US" sz="2200" kern="1200" dirty="0"/>
            <a:t> overlapping.</a:t>
          </a:r>
          <a:endParaRPr lang="en-US" sz="2200" u="sng" kern="1200" dirty="0">
            <a:latin typeface="Modern No. 20"/>
          </a:endParaRPr>
        </a:p>
      </dsp:txBody>
      <dsp:txXfrm>
        <a:off x="0" y="188297"/>
        <a:ext cx="3675107" cy="2205064"/>
      </dsp:txXfrm>
    </dsp:sp>
    <dsp:sp modelId="{F23696AE-EB79-43B7-8EE3-47EED47E3146}">
      <dsp:nvSpPr>
        <dsp:cNvPr id="0" name=""/>
        <dsp:cNvSpPr/>
      </dsp:nvSpPr>
      <dsp:spPr>
        <a:xfrm>
          <a:off x="4042618" y="188297"/>
          <a:ext cx="3675107" cy="2205064"/>
        </a:xfrm>
        <a:prstGeom prst="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8000"/>
                <a:tint val="98000"/>
                <a:lumMod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800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Each phase produces comprehensive documentation, ensuring clarity and traceability throughout the project.</a:t>
          </a:r>
        </a:p>
      </dsp:txBody>
      <dsp:txXfrm>
        <a:off x="4042618" y="188297"/>
        <a:ext cx="3675107" cy="2205064"/>
      </dsp:txXfrm>
    </dsp:sp>
    <dsp:sp modelId="{BA50CC23-F09C-4C1F-951C-6DA0DBEEEF5B}">
      <dsp:nvSpPr>
        <dsp:cNvPr id="0" name=""/>
        <dsp:cNvSpPr/>
      </dsp:nvSpPr>
      <dsp:spPr>
        <a:xfrm>
          <a:off x="8085236" y="188297"/>
          <a:ext cx="3675107" cy="2205064"/>
        </a:xfrm>
        <a:prstGeom prst="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16000"/>
                <a:tint val="98000"/>
                <a:lumMod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1600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0" kern="1200" dirty="0">
              <a:latin typeface="Calibri Light" panose="020F0302020204030204"/>
            </a:rPr>
            <a:t>Once</a:t>
          </a:r>
          <a:r>
            <a:rPr lang="en-US" sz="2200" kern="1200" dirty="0"/>
            <a:t> a phase is completed, revisiting it can be difficult and costly, making the model less adaptable to changing requirements.</a:t>
          </a:r>
        </a:p>
      </dsp:txBody>
      <dsp:txXfrm>
        <a:off x="8085236" y="188297"/>
        <a:ext cx="3675107" cy="2205064"/>
      </dsp:txXfrm>
    </dsp:sp>
    <dsp:sp modelId="{BA5027AB-B6C7-4288-8564-FF8EC55C683A}">
      <dsp:nvSpPr>
        <dsp:cNvPr id="0" name=""/>
        <dsp:cNvSpPr/>
      </dsp:nvSpPr>
      <dsp:spPr>
        <a:xfrm>
          <a:off x="0" y="2760872"/>
          <a:ext cx="3675107" cy="2205064"/>
        </a:xfrm>
        <a:prstGeom prst="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24000"/>
                <a:tint val="98000"/>
                <a:lumMod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2400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Each phase has specific deliverables and milestones, allowing for easy progress tracking and management.</a:t>
          </a:r>
        </a:p>
      </dsp:txBody>
      <dsp:txXfrm>
        <a:off x="0" y="2760872"/>
        <a:ext cx="3675107" cy="2205064"/>
      </dsp:txXfrm>
    </dsp:sp>
    <dsp:sp modelId="{B7AD4D85-7C58-456C-962C-9502561E50D4}">
      <dsp:nvSpPr>
        <dsp:cNvPr id="0" name=""/>
        <dsp:cNvSpPr/>
      </dsp:nvSpPr>
      <dsp:spPr>
        <a:xfrm>
          <a:off x="4042618" y="2760872"/>
          <a:ext cx="3675107" cy="2205064"/>
        </a:xfrm>
        <a:prstGeom prst="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32000"/>
                <a:tint val="98000"/>
                <a:lumMod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3200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 dirty="0"/>
            <a:t> Ideal for projects with well-understood and stable requirements, such as in industries like construction or manufacturing.</a:t>
          </a:r>
        </a:p>
      </dsp:txBody>
      <dsp:txXfrm>
        <a:off x="4042618" y="2760872"/>
        <a:ext cx="3675107" cy="2205064"/>
      </dsp:txXfrm>
    </dsp:sp>
    <dsp:sp modelId="{45D15B3D-7A3D-48DA-8707-C831D1DB4C85}">
      <dsp:nvSpPr>
        <dsp:cNvPr id="0" name=""/>
        <dsp:cNvSpPr/>
      </dsp:nvSpPr>
      <dsp:spPr>
        <a:xfrm>
          <a:off x="8085236" y="2760872"/>
          <a:ext cx="3675107" cy="2205064"/>
        </a:xfrm>
        <a:prstGeom prst="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40000"/>
                <a:tint val="98000"/>
                <a:lumMod val="100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40000"/>
                <a:shade val="88000"/>
                <a:lumMod val="88000"/>
              </a:schemeClr>
            </a:gs>
          </a:gsLst>
          <a:lin ang="5400000" scaled="1"/>
        </a:gradFill>
        <a:ln>
          <a:noFill/>
        </a:ln>
        <a:effectLst>
          <a:outerShdw blurRad="50800" dist="381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b="1" kern="1200" dirty="0">
              <a:latin typeface="Calibri Light" panose="020F0302020204030204"/>
            </a:rPr>
            <a:t>Changes</a:t>
          </a:r>
          <a:r>
            <a:rPr lang="en-US" sz="2200" b="1" kern="1200" dirty="0"/>
            <a:t> in requirements can be costly and time-consuming in a waterfall model.</a:t>
          </a:r>
          <a:endParaRPr lang="en-US" sz="2200" kern="1200" dirty="0"/>
        </a:p>
      </dsp:txBody>
      <dsp:txXfrm>
        <a:off x="8085236" y="2760872"/>
        <a:ext cx="3675107" cy="220506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AccentList">
  <dgm:title val=""/>
  <dgm:desc val=""/>
  <dgm:catLst>
    <dgm:cat type="list" pri="16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2" destOrd="0"/>
        <dgm:cxn modelId="32" srcId="30" destId="31" srcOrd="0" destOrd="0"/>
      </dgm:cxnLst>
      <dgm:bg/>
      <dgm:whole/>
    </dgm:dataModel>
  </dgm:clrData>
  <dgm:layoutNode name="Name0">
    <dgm:varLst>
      <dgm:chMax/>
      <dgm:chPref/>
      <dgm:dir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constrLst>
      <dgm:constr type="primFontSz" for="des" forName="parenttext" refType="primFontSz" refFor="des" refForName="childtext" op="gte"/>
      <dgm:constr type="w" for="ch" forName="composite" refType="w"/>
      <dgm:constr type="h" for="ch" forName="composite" refType="h"/>
      <dgm:constr type="w" for="ch" forName="parallelogramComposite" refType="w"/>
      <dgm:constr type="h" for="ch" forName="parallelogramComposite" refType="h"/>
      <dgm:constr type="w" for="ch" forName="parenttextcomposite" refType="w" fact="0.9"/>
      <dgm:constr type="h" for="ch" forName="parenttextcomposite" refType="h" fact="0.6"/>
      <dgm:constr type="h" for="ch" forName="sibTrans" refType="h" refFor="ch" refForName="composite" op="equ" fact="0.02"/>
      <dgm:constr type="h" for="ch" forName="sibTrans" op="equ"/>
    </dgm:constrLst>
    <dgm:forEach name="nodesForEach" axis="ch" ptType="node">
      <dgm:layoutNode name="parenttextcomposite">
        <dgm:alg type="composite">
          <dgm:param type="ar" val="11"/>
        </dgm:alg>
        <dgm:shape xmlns:r="http://schemas.openxmlformats.org/officeDocument/2006/relationships" r:blip="">
          <dgm:adjLst/>
        </dgm:shape>
        <dgm:constrLst>
          <dgm:constr type="h" for="ch" forName="parenttext" refType="h"/>
          <dgm:constr type="w" for="ch" forName="parenttext" refType="w"/>
        </dgm:constrLst>
        <dgm:layoutNode name="parenttext" styleLbl="revTx">
          <dgm:varLst>
            <dgm:chMax/>
            <dgm:chPref val="2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</dgm:alg>
            </dgm:if>
            <dgm:else name="Name6">
              <dgm:alg type="tx">
                <dgm:param type="parTxLTRAlign" val="r"/>
                <dgm:param type="txAnchorVert" val="b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choose name="Name7">
        <dgm:if name="Name8" axis="ch" ptType="node" func="cnt" op="gte" val="1">
          <dgm:layoutNode name="composite">
            <dgm:alg type="composite">
              <dgm:param type="ar" val="6"/>
            </dgm:alg>
            <dgm:shape xmlns:r="http://schemas.openxmlformats.org/officeDocument/2006/relationships" r:blip="">
              <dgm:adjLst/>
            </dgm:shape>
            <dgm:choose name="Name9">
              <dgm:if name="Name10" func="var" arg="dir" op="equ" val="norm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301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if>
              <dgm:else name="Name11">
                <dgm:constrLst>
                  <dgm:constr type="l" for="ch" forName="chevron1" refType="w" fact="0.0301"/>
                  <dgm:constr type="t" for="ch" forName="chevron1" refType="h" fact="0"/>
                  <dgm:constr type="w" for="ch" forName="chevron1" refType="w" fact="0.2106"/>
                  <dgm:constr type="h" for="ch" forName="chevron1" refType="h"/>
                  <dgm:constr type="l" for="ch" forName="chevron2" refType="w" fact="0.1566"/>
                  <dgm:constr type="t" for="ch" forName="chevron2" refType="h" fact="0"/>
                  <dgm:constr type="w" for="ch" forName="chevron2" refType="w" fact="0.2106"/>
                  <dgm:constr type="h" for="ch" forName="chevron2" refType="h"/>
                  <dgm:constr type="l" for="ch" forName="chevron3" refType="w" fact="0.2832"/>
                  <dgm:constr type="t" for="ch" forName="chevron3" refType="h" fact="0"/>
                  <dgm:constr type="w" for="ch" forName="chevron3" refType="w" fact="0.2106"/>
                  <dgm:constr type="h" for="ch" forName="chevron3" refType="h"/>
                  <dgm:constr type="l" for="ch" forName="chevron4" refType="w" fact="0.4097"/>
                  <dgm:constr type="t" for="ch" forName="chevron4" refType="h" fact="0"/>
                  <dgm:constr type="w" for="ch" forName="chevron4" refType="w" fact="0.2106"/>
                  <dgm:constr type="h" for="ch" forName="chevron4" refType="h"/>
                  <dgm:constr type="l" for="ch" forName="chevron5" refType="w" fact="0.5363"/>
                  <dgm:constr type="t" for="ch" forName="chevron5" refType="h" fact="0"/>
                  <dgm:constr type="w" for="ch" forName="chevron5" refType="w" fact="0.2106"/>
                  <dgm:constr type="h" for="ch" forName="chevron5" refType="h"/>
                  <dgm:constr type="l" for="ch" forName="chevron6" refType="w" fact="0.6628"/>
                  <dgm:constr type="t" for="ch" forName="chevron6" refType="h" fact="0"/>
                  <dgm:constr type="w" for="ch" forName="chevron6" refType="w" fact="0.2106"/>
                  <dgm:constr type="h" for="ch" forName="chevron6" refType="h"/>
                  <dgm:constr type="l" for="ch" forName="chevron7" refType="w" fact="0.7894"/>
                  <dgm:constr type="t" for="ch" forName="chevron7" refType="h" fact="0"/>
                  <dgm:constr type="w" for="ch" forName="chevron7" refType="w" fact="0.2106"/>
                  <dgm:constr type="h" for="ch" forName="chevron7" refType="h"/>
                  <dgm:constr type="l" for="ch" forName="childtext" refType="w" fact="0.0883"/>
                  <dgm:constr type="t" for="ch" forName="childtext" refType="h" fact="0.1"/>
                  <dgm:constr type="w" for="ch" forName="childtext" refType="w" fact="0.9117"/>
                  <dgm:constr type="h" for="ch" forName="childtext" refType="h" fact="0.8"/>
                </dgm:constrLst>
              </dgm:else>
            </dgm:choose>
            <dgm:ruleLst/>
            <dgm:layoutNode name="chevron1" styleLbl="alignNode1">
              <dgm:alg type="sp"/>
              <dgm:choose name="Name12">
                <dgm:if name="Name13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4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2" styleLbl="alignNode1">
              <dgm:alg type="sp"/>
              <dgm:choose name="Name15">
                <dgm:if name="Name16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17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3" styleLbl="alignNode1">
              <dgm:alg type="sp"/>
              <dgm:choose name="Name18">
                <dgm:if name="Name19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0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4" styleLbl="alignNode1">
              <dgm:alg type="sp"/>
              <dgm:choose name="Name21">
                <dgm:if name="Name22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3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5" styleLbl="alignNode1">
              <dgm:alg type="sp"/>
              <dgm:choose name="Name24">
                <dgm:if name="Name25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6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6" styleLbl="alignNode1">
              <dgm:alg type="sp"/>
              <dgm:choose name="Name27">
                <dgm:if name="Name28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29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evron7" styleLbl="alignNode1">
              <dgm:alg type="sp"/>
              <dgm:choose name="Name30">
                <dgm:if name="Name31" func="var" arg="dir" op="equ" val="norm">
                  <dgm:shape xmlns:r="http://schemas.openxmlformats.org/officeDocument/2006/relationships" type="chevron" r:blip="">
                    <dgm:adjLst>
                      <dgm:adj idx="1" val="0.7061"/>
                    </dgm:adjLst>
                  </dgm:shape>
                </dgm:if>
                <dgm:else name="Name32">
                  <dgm:shape xmlns:r="http://schemas.openxmlformats.org/officeDocument/2006/relationships" rot="180" type="chevron" r:blip="">
                    <dgm:adjLst>
                      <dgm:adj idx="1" val="0.7061"/>
                    </dgm:adjLst>
                  </dgm:shape>
                </dgm:else>
              </dgm:choose>
              <dgm:presOf/>
            </dgm:layoutNode>
            <dgm:layoutNode name="childtext" styleLbl="solidFgAcc1">
              <dgm:varLst>
                <dgm:chMax/>
                <dgm:chPref val="0"/>
                <dgm:bulletEnabled val="1"/>
              </dgm:varLst>
              <dgm:choose name="Name33">
                <dgm:if name="Name34" func="var" arg="dir" op="equ" val="norm">
                  <dgm:alg type="tx">
                    <dgm:param type="parTxLTRAlign" val="l"/>
                    <dgm:param type="txAnchorVertCh" val="t"/>
                  </dgm:alg>
                </dgm:if>
                <dgm:else name="Name35">
                  <dgm:alg type="tx">
                    <dgm:param type="parTxLTRAlign" val="r"/>
                    <dgm:param type="shpTxLTRAlignCh" val="r"/>
                    <dgm:param type="txAnchorVertCh" val="t"/>
                  </dgm:alg>
                </dgm:else>
              </dgm:choose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lMarg" refType="primFontSz" fact="0.2"/>
                <dgm:constr type="rMarg" refType="primFontSz" fact="0.2"/>
                <dgm:constr type="tMarg" refType="primFontSz" fact="0.2"/>
                <dgm:constr type="bMarg" refType="primFontSz" fact="0.2"/>
              </dgm:constrLst>
              <dgm:ruleLst>
                <dgm:rule type="primFontSz" val="5" fact="NaN" max="NaN"/>
              </dgm:ruleLst>
            </dgm:layoutNode>
          </dgm:layoutNode>
        </dgm:if>
        <dgm:else name="Name36">
          <dgm:layoutNode name="parallelogramComposite">
            <dgm:alg type="composite">
              <dgm:param type="ar" val="50"/>
            </dgm:alg>
            <dgm:shape xmlns:r="http://schemas.openxmlformats.org/officeDocument/2006/relationships" r:blip="">
              <dgm:adjLst/>
            </dgm:shape>
            <dgm:constrLst>
              <dgm:constr type="l" for="ch" forName="parallelogram1" refType="w" fact="0"/>
              <dgm:constr type="t" for="ch" forName="parallelogram1" refType="h" fact="0"/>
              <dgm:constr type="w" for="ch" forName="parallelogram1" refType="w" fact="0.12"/>
              <dgm:constr type="h" for="ch" forName="parallelogram1" refType="h"/>
              <dgm:constr type="l" for="ch" forName="parallelogram2" refType="w" fact="0.127"/>
              <dgm:constr type="t" for="ch" forName="parallelogram2" refType="h" fact="0"/>
              <dgm:constr type="w" for="ch" forName="parallelogram2" refType="w" fact="0.12"/>
              <dgm:constr type="h" for="ch" forName="parallelogram2" refType="h"/>
              <dgm:constr type="l" for="ch" forName="parallelogram3" refType="w" fact="0.254"/>
              <dgm:constr type="t" for="ch" forName="parallelogram3" refType="h" fact="0"/>
              <dgm:constr type="w" for="ch" forName="parallelogram3" refType="w" fact="0.12"/>
              <dgm:constr type="h" for="ch" forName="parallelogram3" refType="h"/>
              <dgm:constr type="l" for="ch" forName="parallelogram4" refType="w" fact="0.381"/>
              <dgm:constr type="t" for="ch" forName="parallelogram4" refType="h" fact="0"/>
              <dgm:constr type="w" for="ch" forName="parallelogram4" refType="w" fact="0.12"/>
              <dgm:constr type="h" for="ch" forName="parallelogram4" refType="h"/>
              <dgm:constr type="l" for="ch" forName="parallelogram5" refType="w" fact="0.508"/>
              <dgm:constr type="t" for="ch" forName="parallelogram5" refType="h" fact="0"/>
              <dgm:constr type="w" for="ch" forName="parallelogram5" refType="w" fact="0.12"/>
              <dgm:constr type="h" for="ch" forName="parallelogram5" refType="h"/>
              <dgm:constr type="l" for="ch" forName="parallelogram6" refType="w" fact="0.635"/>
              <dgm:constr type="t" for="ch" forName="parallelogram6" refType="h" fact="0"/>
              <dgm:constr type="w" for="ch" forName="parallelogram6" refType="w" fact="0.12"/>
              <dgm:constr type="h" for="ch" forName="parallelogram6" refType="h"/>
              <dgm:constr type="l" for="ch" forName="parallelogram7" refType="w" fact="0.762"/>
              <dgm:constr type="t" for="ch" forName="parallelogram7" refType="h" fact="0"/>
              <dgm:constr type="w" for="ch" forName="parallelogram7" refType="w" fact="0.12"/>
              <dgm:constr type="h" for="ch" forName="parallelogram7" refType="h"/>
            </dgm:constrLst>
            <dgm:ruleLst/>
            <dgm:layoutNode name="parallelogram1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2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3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4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5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6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  <dgm:layoutNode name="parallelogram7" styleLbl="alignNode1">
              <dgm:alg type="sp"/>
              <dgm:shape xmlns:r="http://schemas.openxmlformats.org/officeDocument/2006/relationships" type="parallelogram" r:blip="">
                <dgm:adjLst>
                  <dgm:adj idx="1" val="1.4084"/>
                </dgm:adjLst>
              </dgm:shape>
              <dgm:presOf/>
            </dgm:layoutNode>
          </dgm:layoutNode>
        </dgm:else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audio1.wav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model3d1.glb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1354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7764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95229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6619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91545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78228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dirty="0"/>
              <a:t>Click to edit Master title style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56583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40484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9210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080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6604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8211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3348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6440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845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645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9321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audio" Target="../media/audio1.wav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audio" Target="../media/audio1.wav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10/28/24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660967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92" r:id="rId1"/>
    <p:sldLayoutId id="2147484193" r:id="rId2"/>
    <p:sldLayoutId id="2147484194" r:id="rId3"/>
    <p:sldLayoutId id="2147484195" r:id="rId4"/>
    <p:sldLayoutId id="2147484196" r:id="rId5"/>
    <p:sldLayoutId id="2147484197" r:id="rId6"/>
    <p:sldLayoutId id="2147484198" r:id="rId7"/>
    <p:sldLayoutId id="2147484199" r:id="rId8"/>
    <p:sldLayoutId id="2147484200" r:id="rId9"/>
    <p:sldLayoutId id="2147484201" r:id="rId10"/>
    <p:sldLayoutId id="2147484202" r:id="rId11"/>
    <p:sldLayoutId id="2147484203" r:id="rId12"/>
    <p:sldLayoutId id="2147484204" r:id="rId13"/>
    <p:sldLayoutId id="2147484205" r:id="rId14"/>
    <p:sldLayoutId id="2147484206" r:id="rId15"/>
    <p:sldLayoutId id="2147484207" r:id="rId16"/>
    <p:sldLayoutId id="2147484208" r:id="rId17"/>
  </p:sldLayoutIdLst>
  <mc:AlternateContent xmlns:mc="http://schemas.openxmlformats.org/markup-compatibility/2006" xmlns:p14="http://schemas.microsoft.com/office/powerpoint/2010/main">
    <mc:Choice Requires="p14">
      <p:transition spd="slow" p14:dur="4250">
        <p14:vortex dir="r"/>
        <p:sndAc>
          <p:stSnd>
            <p:snd r:embed="rId19" name="arrow.wav"/>
          </p:stSnd>
        </p:sndAc>
      </p:transition>
    </mc:Choice>
    <mc:Fallback xmlns="">
      <p:transition spd="slow">
        <p:fade/>
        <p:sndAc>
          <p:stSnd>
            <p:snd r:embed="rId20" name="arrow.wav"/>
          </p:stSnd>
        </p:sndAc>
      </p:transition>
    </mc:Fallback>
  </mc:AlternateConten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audio" Target="../media/audio1.wav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audio" Target="../media/audio1.wav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6" Type="http://schemas.openxmlformats.org/officeDocument/2006/relationships/audio" Target="../media/audio1.wav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s.virginia.edu/~evans/cs201/waterfall.pdf" TargetMode="External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5" Type="http://schemas.openxmlformats.org/officeDocument/2006/relationships/audio" Target="../media/audio1.wav"/><Relationship Id="rId4" Type="http://schemas.openxmlformats.org/officeDocument/2006/relationships/hyperlink" Target="https://doi.org/10.1145/74334.74337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42CF02-527D-6261-789B-05465A41C7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71763" y="1502147"/>
            <a:ext cx="8488362" cy="2883584"/>
          </a:xfrm>
        </p:spPr>
        <p:txBody>
          <a:bodyPr anchor="ctr"/>
          <a:lstStyle/>
          <a:p>
            <a:pPr algn="ctr"/>
            <a:r>
              <a:rPr lang="en-US" sz="2800" dirty="0">
                <a:solidFill>
                  <a:srgbClr val="000000"/>
                </a:solidFill>
                <a:effectLst/>
                <a:latin typeface="Cooper Black" panose="0208090404030B020404" pitchFamily="18" charset="77"/>
                <a:ea typeface="SimSun" panose="02010600030101010101" pitchFamily="2" charset="-122"/>
                <a:cs typeface="Times New Roman" panose="02020603050405020304" pitchFamily="18" charset="0"/>
              </a:rPr>
              <a:t> </a:t>
            </a:r>
            <a:endParaRPr lang="en-US" sz="2800" dirty="0">
              <a:latin typeface="Cooper Black" panose="0208090404030B020404" pitchFamily="18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6F0B39-38D1-1AF5-9CB3-8D0C5E737D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43113" y="4385732"/>
            <a:ext cx="9117012" cy="1405467"/>
          </a:xfrm>
        </p:spPr>
        <p:txBody>
          <a:bodyPr anchor="b">
            <a:normAutofit/>
          </a:bodyPr>
          <a:lstStyle/>
          <a:p>
            <a:pPr algn="ctr"/>
            <a:r>
              <a:rPr lang="en-US" sz="2800" dirty="0">
                <a:ln w="0"/>
                <a:effectLst>
                  <a:outerShdw blurRad="50800" dist="38100" dir="13500000" algn="br" rotWithShape="0">
                    <a:prstClr val="black">
                      <a:alpha val="40000"/>
                    </a:prstClr>
                  </a:outerShdw>
                </a:effectLst>
                <a:latin typeface="Apple Color Emoji" pitchFamily="2" charset="0"/>
                <a:ea typeface="Apple Color Emoji" pitchFamily="2" charset="0"/>
                <a:cs typeface="Felix Titling" panose="020F0502020204030204" pitchFamily="34" charset="0"/>
              </a:rPr>
              <a:t>Lessons from the SNHU travel project.</a:t>
            </a:r>
            <a:endParaRPr lang="en-US" sz="2800" dirty="0">
              <a:ln w="0"/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a:endParaRPr>
          </a:p>
          <a:p>
            <a:pPr algn="ctr"/>
            <a:endParaRPr lang="en-US" sz="2800" cap="none" dirty="0">
              <a:solidFill>
                <a:srgbClr val="000000"/>
              </a:solidFill>
              <a:effectLst/>
              <a:latin typeface="Apple Color Emoji" pitchFamily="2" charset="0"/>
              <a:ea typeface="Apple Color Emoji" pitchFamily="2" charset="0"/>
              <a:cs typeface="Felix Titling" panose="020F050202020403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D10A1B-74AC-7E36-93DF-820906B79EF3}"/>
              </a:ext>
            </a:extLst>
          </p:cNvPr>
          <p:cNvSpPr/>
          <p:nvPr/>
        </p:nvSpPr>
        <p:spPr>
          <a:xfrm>
            <a:off x="7561262" y="6053435"/>
            <a:ext cx="4726689" cy="52322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sz="2800" i="1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/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Georgia Pro Cond Semibold"/>
                <a:ea typeface="Apple Color Emoji" pitchFamily="2" charset="0"/>
                <a:cs typeface="Felix Titling" panose="020F0502020204030204" pitchFamily="34" charset="0"/>
              </a:rPr>
              <a:t>By: Lorenzo Ginyard</a:t>
            </a:r>
            <a:endParaRPr lang="en-US" sz="2800" i="1" spc="50">
              <a:ln w="9525" cmpd="sng">
                <a:solidFill>
                  <a:srgbClr val="E5B458"/>
                </a:solidFill>
                <a:prstDash val="solid"/>
              </a:ln>
              <a:solidFill>
                <a:srgbClr val="70AD47"/>
              </a:solidFill>
              <a:effectLst>
                <a:glow rad="38100">
                  <a:srgbClr val="E5B458">
                    <a:alpha val="40000"/>
                  </a:srgbClr>
                </a:glow>
              </a:effectLst>
              <a:latin typeface="Georgia Pro Cond Semibold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C7D8E87-DCA1-FD7E-4349-401AE87346DB}"/>
              </a:ext>
            </a:extLst>
          </p:cNvPr>
          <p:cNvSpPr/>
          <p:nvPr/>
        </p:nvSpPr>
        <p:spPr>
          <a:xfrm>
            <a:off x="1664011" y="4647967"/>
            <a:ext cx="10623940" cy="707886"/>
          </a:xfrm>
          <a:prstGeom prst="rect">
            <a:avLst/>
          </a:prstGeom>
          <a:noFill/>
          <a:ln>
            <a:solidFill>
              <a:schemeClr val="tx2">
                <a:lumMod val="10000"/>
              </a:schemeClr>
            </a:solidFill>
          </a:ln>
        </p:spPr>
        <p:txBody>
          <a:bodyPr wrap="square" lIns="91440" tIns="45720" rIns="91440" bIns="45720">
            <a:spAutoFit/>
          </a:bodyPr>
          <a:lstStyle/>
          <a:p>
            <a:pPr algn="ctr"/>
            <a:endParaRPr lang="en-US" sz="4000" dirty="0">
              <a:ln w="0"/>
              <a:effectLst>
                <a:outerShdw blurRad="50800" dist="38100" dir="13500000" algn="b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33359C-5311-80A3-D7F7-C5C26ED064AA}"/>
              </a:ext>
            </a:extLst>
          </p:cNvPr>
          <p:cNvSpPr/>
          <p:nvPr/>
        </p:nvSpPr>
        <p:spPr>
          <a:xfrm>
            <a:off x="673041" y="2967335"/>
            <a:ext cx="10845918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ooper Black" panose="0208090404030B020404" pitchFamily="18" charset="77"/>
                <a:ea typeface="SimSun" panose="02010600030101010101" pitchFamily="2" charset="-122"/>
                <a:cs typeface="Times New Roman" panose="02020603050405020304" pitchFamily="18" charset="0"/>
              </a:rPr>
              <a:t>Transitioning to Scrum-Agile: </a:t>
            </a:r>
            <a:endParaRPr lang="en-US" sz="54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C34B3B-5193-3E2F-C416-D681BDDB269B}"/>
              </a:ext>
            </a:extLst>
          </p:cNvPr>
          <p:cNvSpPr/>
          <p:nvPr/>
        </p:nvSpPr>
        <p:spPr>
          <a:xfrm>
            <a:off x="673040" y="2967335"/>
            <a:ext cx="1084591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12700">
                  <a:solidFill>
                    <a:schemeClr val="bg1"/>
                  </a:solidFill>
                </a:ln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Cooper Black" panose="0208090404030B020404" pitchFamily="18" charset="77"/>
                <a:ea typeface="SimSun" panose="02010600030101010101" pitchFamily="2" charset="-122"/>
                <a:cs typeface="Times New Roman" panose="02020603050405020304" pitchFamily="18" charset="0"/>
              </a:rPr>
              <a:t>Transitioning to Scrum-Agile: </a:t>
            </a:r>
            <a:endParaRPr lang="en-US" sz="5400" b="0" cap="none" spc="0" dirty="0">
              <a:ln w="12700">
                <a:solidFill>
                  <a:schemeClr val="bg1"/>
                </a:solidFill>
              </a:ln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8732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250">
        <p14:vortex dir="r"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3" name="arrow.wav"/>
          </p:stSnd>
        </p:sndAc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Ribbon: Tilted Up 152">
            <a:extLst>
              <a:ext uri="{FF2B5EF4-FFF2-40B4-BE49-F238E27FC236}">
                <a16:creationId xmlns:a16="http://schemas.microsoft.com/office/drawing/2014/main" id="{B72204EC-4495-BB25-2656-B7AA6CB5A674}"/>
              </a:ext>
            </a:extLst>
          </p:cNvPr>
          <p:cNvSpPr/>
          <p:nvPr/>
        </p:nvSpPr>
        <p:spPr>
          <a:xfrm>
            <a:off x="2523507" y="613559"/>
            <a:ext cx="6452257" cy="841168"/>
          </a:xfrm>
          <a:prstGeom prst="ribbon2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1058CB3-2794-27D0-2341-EC3B169EA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362199"/>
            <a:ext cx="10131425" cy="1095436"/>
          </a:xfr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Autofit/>
          </a:bodyPr>
          <a:lstStyle/>
          <a:p>
            <a:pPr algn="ctr"/>
            <a:br>
              <a:rPr lang="en-US" sz="4900" b="1" cap="none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rgbClr val="70AD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Calibri"/>
                <a:ea typeface="SimSun"/>
                <a:cs typeface="Times New Roman"/>
              </a:rPr>
            </a:br>
            <a:r>
              <a:rPr lang="en-US" sz="4000" b="1" cap="none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Calibri"/>
                <a:ea typeface="SimSun"/>
                <a:cs typeface="Times New Roman"/>
              </a:rPr>
              <a:t>Agile Roles</a:t>
            </a:r>
            <a:r>
              <a:rPr lang="en-US" sz="4000" b="1" cap="none" spc="50" dirty="0">
                <a:ln w="9525" cmpd="sng">
                  <a:solidFill>
                    <a:schemeClr val="bg1"/>
                  </a:solidFill>
                  <a:prstDash val="solid"/>
                </a:ln>
                <a:solidFill>
                  <a:srgbClr val="70AD47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</a:rPr>
              <a:t> </a:t>
            </a:r>
            <a:br>
              <a:rPr lang="en-US" sz="4000" b="1" cap="none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</a:br>
            <a:endParaRPr lang="en-US" sz="4000" dirty="0"/>
          </a:p>
        </p:txBody>
      </p:sp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E8DF3D22-6A07-36C9-7ACC-96EAE784B46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60218536"/>
              </p:ext>
            </p:extLst>
          </p:nvPr>
        </p:nvGraphicFramePr>
        <p:xfrm>
          <a:off x="685801" y="1711396"/>
          <a:ext cx="10972799" cy="50219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669059FF-4333-2A44-A491-C1896EEA9321}"/>
              </a:ext>
            </a:extLst>
          </p:cNvPr>
          <p:cNvSpPr/>
          <p:nvPr/>
        </p:nvSpPr>
        <p:spPr>
          <a:xfrm>
            <a:off x="4314825" y="2328863"/>
            <a:ext cx="3300413" cy="428625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accent1">
                  <a:lumMod val="40000"/>
                  <a:lumOff val="60000"/>
                </a:schemeClr>
              </a:solidFill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2918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250">
        <p14:vortex dir="r"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8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8">
            <a:extLst>
              <a:ext uri="{FF2B5EF4-FFF2-40B4-BE49-F238E27FC236}">
                <a16:creationId xmlns:a16="http://schemas.microsoft.com/office/drawing/2014/main" id="{D810AF8D-40EC-FFE3-1483-92FC161AD029}"/>
              </a:ext>
            </a:extLst>
          </p:cNvPr>
          <p:cNvSpPr/>
          <p:nvPr/>
        </p:nvSpPr>
        <p:spPr>
          <a:xfrm>
            <a:off x="1374774" y="2355556"/>
            <a:ext cx="3697289" cy="241399"/>
          </a:xfrm>
          <a:prstGeom prst="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path path="circle">
              <a:fillToRect l="100000" t="100000"/>
            </a:path>
            <a:tileRect r="-100000" b="-100000"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AA0705-F544-5703-A1F1-6D4DBA089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067" y="787401"/>
            <a:ext cx="9437159" cy="901470"/>
          </a:xfrm>
          <a:ln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algn="ctr"/>
            <a:r>
              <a:rPr lang="en-US" b="1" cap="none" spc="50" dirty="0">
                <a:ln w="9525" cmpd="sng">
                  <a:solidFill>
                    <a:schemeClr val="accent1"/>
                  </a:solidFill>
                  <a:prstDash val="solid"/>
                </a:ln>
                <a:effectLst>
                  <a:glow rad="38100">
                    <a:schemeClr val="accent1">
                      <a:alpha val="40000"/>
                    </a:schemeClr>
                  </a:glow>
                </a:effectLst>
              </a:rPr>
              <a:t>Explaining Agile Phases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9D82116A-3B26-13AF-980A-FF05FF745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4774" y="1835862"/>
            <a:ext cx="9437159" cy="901471"/>
          </a:xfrm>
          <a:ln>
            <a:solidFill>
              <a:schemeClr val="accent1"/>
            </a:solidFill>
          </a:ln>
        </p:spPr>
        <p:txBody>
          <a:bodyPr>
            <a:normAutofit/>
          </a:bodyPr>
          <a:lstStyle/>
          <a:p>
            <a:r>
              <a:rPr lang="en-US" dirty="0"/>
              <a:t>Sprint Planning</a:t>
            </a:r>
          </a:p>
          <a:p>
            <a:pPr marL="0" indent="0">
              <a:buNone/>
            </a:pPr>
            <a:r>
              <a:rPr lang="en-US" sz="18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Define sprint goals and backlog items</a:t>
            </a:r>
            <a:r>
              <a:rPr lang="en-US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30CEF7BA-8CD9-0A0C-6A13-39C1DF3A4132}"/>
              </a:ext>
            </a:extLst>
          </p:cNvPr>
          <p:cNvGrpSpPr/>
          <p:nvPr/>
        </p:nvGrpSpPr>
        <p:grpSpPr>
          <a:xfrm>
            <a:off x="1374774" y="5032002"/>
            <a:ext cx="9431866" cy="901471"/>
            <a:chOff x="1373660" y="3891505"/>
            <a:chExt cx="9431866" cy="90147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7CAD5F12-FD5D-AE05-1047-17F91393FA72}"/>
                </a:ext>
              </a:extLst>
            </p:cNvPr>
            <p:cNvSpPr txBox="1"/>
            <p:nvPr/>
          </p:nvSpPr>
          <p:spPr>
            <a:xfrm>
              <a:off x="1373660" y="3924220"/>
              <a:ext cx="250846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Sprint Retrospective</a:t>
              </a:r>
            </a:p>
            <a:p>
              <a:endParaRPr lang="en-US" dirty="0"/>
            </a:p>
          </p:txBody>
        </p:sp>
        <p:sp>
          <p:nvSpPr>
            <p:cNvPr id="24" name="Rectangle 18">
              <a:extLst>
                <a:ext uri="{FF2B5EF4-FFF2-40B4-BE49-F238E27FC236}">
                  <a16:creationId xmlns:a16="http://schemas.microsoft.com/office/drawing/2014/main" id="{F1A77810-077B-A817-EC0B-7BF87BCA62C4}"/>
                </a:ext>
              </a:extLst>
            </p:cNvPr>
            <p:cNvSpPr/>
            <p:nvPr/>
          </p:nvSpPr>
          <p:spPr>
            <a:xfrm>
              <a:off x="1373660" y="4327105"/>
              <a:ext cx="4808751" cy="291713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hade val="30000"/>
                    <a:satMod val="115000"/>
                  </a:schemeClr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SimSun" panose="02010600030101010101" pitchFamily="2" charset="-122"/>
                  <a:cs typeface="Times New Roman" panose="02020603050405020304" pitchFamily="18" charset="0"/>
                </a:rPr>
                <a:t>Reflect on the sprint and identify improvement</a:t>
              </a:r>
              <a:r>
                <a:rPr lang="en-US" sz="1600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SimSun" panose="02010600030101010101" pitchFamily="2" charset="-122"/>
                  <a:cs typeface="Times New Roman" panose="02020603050405020304" pitchFamily="18" charset="0"/>
                </a:rPr>
                <a:t>s</a:t>
              </a:r>
              <a:r>
                <a:rPr lang="en-US" sz="1600" dirty="0">
                  <a:solidFill>
                    <a:schemeClr val="tx1"/>
                  </a:solidFill>
                  <a:effectLst/>
                </a:rPr>
                <a:t> </a:t>
              </a:r>
              <a:endParaRPr 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1DE910B0-E06E-BB21-EBBA-D6EADDF6A6AC}"/>
                </a:ext>
              </a:extLst>
            </p:cNvPr>
            <p:cNvSpPr/>
            <p:nvPr/>
          </p:nvSpPr>
          <p:spPr>
            <a:xfrm>
              <a:off x="1373660" y="3891505"/>
              <a:ext cx="9431866" cy="901471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9CDB7477-D5E4-04C1-2F4B-CFF508617404}"/>
              </a:ext>
            </a:extLst>
          </p:cNvPr>
          <p:cNvGrpSpPr/>
          <p:nvPr/>
        </p:nvGrpSpPr>
        <p:grpSpPr>
          <a:xfrm>
            <a:off x="1374774" y="4003270"/>
            <a:ext cx="9442452" cy="887290"/>
            <a:chOff x="1374774" y="4003270"/>
            <a:chExt cx="9442452" cy="887290"/>
          </a:xfrm>
        </p:grpSpPr>
        <p:sp>
          <p:nvSpPr>
            <p:cNvPr id="33" name="Rectangle 18">
              <a:extLst>
                <a:ext uri="{FF2B5EF4-FFF2-40B4-BE49-F238E27FC236}">
                  <a16:creationId xmlns:a16="http://schemas.microsoft.com/office/drawing/2014/main" id="{94D83396-3F0E-3EC0-37B3-22D9B5AF3231}"/>
                </a:ext>
              </a:extLst>
            </p:cNvPr>
            <p:cNvSpPr/>
            <p:nvPr/>
          </p:nvSpPr>
          <p:spPr>
            <a:xfrm>
              <a:off x="1374774" y="4342241"/>
              <a:ext cx="4386262" cy="317321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hade val="30000"/>
                    <a:satMod val="115000"/>
                  </a:schemeClr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1">
                    <a:shade val="100000"/>
                    <a:satMod val="115000"/>
                  </a:schemeClr>
                </a:gs>
              </a:gsLst>
              <a:lin ang="81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C4FB7E67-EC9D-F201-9D5E-73BD6B3498BA}"/>
                </a:ext>
              </a:extLst>
            </p:cNvPr>
            <p:cNvGrpSpPr/>
            <p:nvPr/>
          </p:nvGrpSpPr>
          <p:grpSpPr>
            <a:xfrm>
              <a:off x="1374774" y="4003270"/>
              <a:ext cx="9442452" cy="887290"/>
              <a:chOff x="1373660" y="5045678"/>
              <a:chExt cx="9442452" cy="887290"/>
            </a:xfrm>
          </p:grpSpPr>
          <p:sp>
            <p:nvSpPr>
              <p:cNvPr id="30" name="Rectangle 29">
                <a:extLst>
                  <a:ext uri="{FF2B5EF4-FFF2-40B4-BE49-F238E27FC236}">
                    <a16:creationId xmlns:a16="http://schemas.microsoft.com/office/drawing/2014/main" id="{12450C1A-F119-8D73-DBBB-2E9AC2848D9C}"/>
                  </a:ext>
                </a:extLst>
              </p:cNvPr>
              <p:cNvSpPr/>
              <p:nvPr/>
            </p:nvSpPr>
            <p:spPr>
              <a:xfrm>
                <a:off x="1373660" y="5045678"/>
                <a:ext cx="9442452" cy="887290"/>
              </a:xfrm>
              <a:prstGeom prst="rect">
                <a:avLst/>
              </a:prstGeom>
              <a:noFill/>
              <a:ln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FECCA5C1-AF9C-D5ED-3C32-ACCFFB8A0B9C}"/>
                  </a:ext>
                </a:extLst>
              </p:cNvPr>
              <p:cNvSpPr txBox="1"/>
              <p:nvPr/>
            </p:nvSpPr>
            <p:spPr>
              <a:xfrm>
                <a:off x="1373660" y="5054418"/>
                <a:ext cx="5042901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Sprint Review</a:t>
                </a:r>
              </a:p>
              <a:p>
                <a:r>
                  <a:rPr lang="en-US" sz="1800" dirty="0">
                    <a:effectLst/>
                    <a:latin typeface="Calibri" panose="020F0502020204030204" pitchFamily="34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Demonstrate completed work to stakeholders</a:t>
                </a:r>
                <a:r>
                  <a:rPr lang="en-US" dirty="0">
                    <a:effectLst/>
                  </a:rPr>
                  <a:t> </a:t>
                </a:r>
                <a:endParaRPr lang="en-US" dirty="0"/>
              </a:p>
            </p:txBody>
          </p:sp>
        </p:grp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DAD80FB-3C2C-DB8F-EC6A-ABDB08652245}"/>
              </a:ext>
            </a:extLst>
          </p:cNvPr>
          <p:cNvGrpSpPr/>
          <p:nvPr/>
        </p:nvGrpSpPr>
        <p:grpSpPr>
          <a:xfrm>
            <a:off x="1374774" y="2989249"/>
            <a:ext cx="9437159" cy="787980"/>
            <a:chOff x="1374774" y="2989249"/>
            <a:chExt cx="9437159" cy="787980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6A69DE1-2257-906F-D4A4-B85A17AFE923}"/>
                </a:ext>
              </a:extLst>
            </p:cNvPr>
            <p:cNvSpPr txBox="1"/>
            <p:nvPr/>
          </p:nvSpPr>
          <p:spPr>
            <a:xfrm>
              <a:off x="1374775" y="3015356"/>
              <a:ext cx="396875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85750" indent="-285750">
                <a:buFont typeface="Arial" panose="020B0604020202020204" pitchFamily="34" charset="0"/>
                <a:buChar char="•"/>
              </a:pPr>
              <a:r>
                <a:rPr lang="en-US" dirty="0"/>
                <a:t>Daily Stand-ups</a:t>
              </a:r>
            </a:p>
            <a:p>
              <a:r>
                <a:rPr lang="en-US" dirty="0">
                  <a:effectLst/>
                </a:rPr>
                <a:t> </a:t>
              </a:r>
              <a:endParaRPr lang="en-US" dirty="0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DC38D43E-DB92-39C5-896B-6ED67BFF00A9}"/>
                </a:ext>
              </a:extLst>
            </p:cNvPr>
            <p:cNvSpPr/>
            <p:nvPr/>
          </p:nvSpPr>
          <p:spPr>
            <a:xfrm>
              <a:off x="1380067" y="2989249"/>
              <a:ext cx="9431866" cy="787980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88925DC6-C1A8-5E99-5B56-20054CC03B78}"/>
                </a:ext>
              </a:extLst>
            </p:cNvPr>
            <p:cNvSpPr/>
            <p:nvPr/>
          </p:nvSpPr>
          <p:spPr>
            <a:xfrm>
              <a:off x="1374774" y="3417887"/>
              <a:ext cx="3697289" cy="221685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shade val="30000"/>
                    <a:satMod val="115000"/>
                  </a:schemeClr>
                </a:gs>
                <a:gs pos="50000">
                  <a:schemeClr val="accent1">
                    <a:shade val="67500"/>
                    <a:satMod val="115000"/>
                  </a:schemeClr>
                </a:gs>
                <a:gs pos="100000">
                  <a:schemeClr val="accent1">
                    <a:shade val="100000"/>
                    <a:satMod val="115000"/>
                  </a:schemeClr>
                </a:gs>
              </a:gsLst>
              <a:lin ang="2700000" scaled="1"/>
              <a:tileRect/>
            </a:gra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>
                  <a:solidFill>
                    <a:schemeClr val="tx1"/>
                  </a:solidFill>
                  <a:effectLst/>
                  <a:latin typeface="Calibri" panose="020F0502020204030204" pitchFamily="34" charset="0"/>
                  <a:ea typeface="SimSun" panose="02010600030101010101" pitchFamily="2" charset="-122"/>
                  <a:cs typeface="Times New Roman" panose="02020603050405020304" pitchFamily="18" charset="0"/>
                </a:rPr>
                <a:t>Discuss progress and blockers</a:t>
              </a:r>
              <a:r>
                <a:rPr lang="en-US" dirty="0">
                  <a:solidFill>
                    <a:schemeClr val="tx1"/>
                  </a:solidFill>
                  <a:effectLst/>
                </a:rPr>
                <a:t> </a:t>
              </a:r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5097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doors dir="vert"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4" name="arrow.wav"/>
          </p:stSnd>
        </p:sndAc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D49E005C-965B-2723-C2CF-BA2EA8EA92E8}"/>
              </a:ext>
            </a:extLst>
          </p:cNvPr>
          <p:cNvSpPr txBox="1"/>
          <p:nvPr/>
        </p:nvSpPr>
        <p:spPr>
          <a:xfrm>
            <a:off x="3849280" y="-36731"/>
            <a:ext cx="4778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THE WATERFALL MODEL</a:t>
            </a:r>
            <a:endParaRPr lang="en-US" sz="36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3A75BED-DB48-3A2F-1670-4DAD24CA5740}"/>
              </a:ext>
            </a:extLst>
          </p:cNvPr>
          <p:cNvSpPr txBox="1"/>
          <p:nvPr/>
        </p:nvSpPr>
        <p:spPr>
          <a:xfrm>
            <a:off x="798025" y="796084"/>
            <a:ext cx="10186988" cy="923330"/>
          </a:xfrm>
          <a:prstGeom prst="rect">
            <a:avLst/>
          </a:prstGeom>
          <a:solidFill>
            <a:srgbClr val="000000">
              <a:alpha val="52157"/>
            </a:srgbClr>
          </a:solidFill>
        </p:spPr>
        <p:txBody>
          <a:bodyPr wrap="square" lIns="91440" tIns="45720" rIns="91440" bIns="45720" anchor="t">
            <a:spAutoFit/>
          </a:bodyPr>
          <a:lstStyle/>
          <a:p>
            <a:pPr algn="ctr"/>
            <a:r>
              <a:rPr lang="en-US" dirty="0"/>
              <a:t>The waterfall model is a traditional software development methodology characterized by a linear and sequential approach. It consists of distinct phases, where each phase must be completed before the next one begins.</a:t>
            </a:r>
          </a:p>
        </p:txBody>
      </p:sp>
      <p:graphicFrame>
        <p:nvGraphicFramePr>
          <p:cNvPr id="31" name="Diagram 30">
            <a:extLst>
              <a:ext uri="{FF2B5EF4-FFF2-40B4-BE49-F238E27FC236}">
                <a16:creationId xmlns:a16="http://schemas.microsoft.com/office/drawing/2014/main" id="{C4C7F85E-53DF-B1C4-D277-1504CDA36C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9873647"/>
              </p:ext>
            </p:extLst>
          </p:nvPr>
        </p:nvGraphicFramePr>
        <p:xfrm>
          <a:off x="145351" y="1717358"/>
          <a:ext cx="11760344" cy="51542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06114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250">
        <p14:vortex dir="r"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8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graphicEl>
                                              <a:dgm id="{3FC67DF7-309C-49BB-A987-E5C1B572C7B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graphicEl>
                                              <a:dgm id="{F23696AE-EB79-43B7-8EE3-47EED47E3146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graphicEl>
                                              <a:dgm id="{BA50CC23-F09C-4C1F-951C-6DA0DBEEEF5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graphicEl>
                                              <a:dgm id="{BA5027AB-B6C7-4288-8564-FF8EC55C683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graphicEl>
                                              <a:dgm id="{B7AD4D85-7C58-456C-962C-9502561E50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graphicEl>
                                              <a:dgm id="{45D15B3D-7A3D-48DA-8707-C831D1DB4C8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Graphic spid="31" grpId="0">
        <p:bldSub>
          <a:bldDgm bld="one"/>
        </p:bldSub>
      </p:bldGraphic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extBox 35">
            <a:extLst>
              <a:ext uri="{FF2B5EF4-FFF2-40B4-BE49-F238E27FC236}">
                <a16:creationId xmlns:a16="http://schemas.microsoft.com/office/drawing/2014/main" id="{5C564BA7-10CA-5A55-CCB5-3E5387B56D2A}"/>
              </a:ext>
            </a:extLst>
          </p:cNvPr>
          <p:cNvSpPr txBox="1">
            <a:spLocks/>
          </p:cNvSpPr>
          <p:nvPr/>
        </p:nvSpPr>
        <p:spPr>
          <a:xfrm>
            <a:off x="6967949" y="1624724"/>
            <a:ext cx="3700942" cy="369332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en-US" b="1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679E07-4EF2-5A0A-4102-09DBAB32D836}"/>
              </a:ext>
            </a:extLst>
          </p:cNvPr>
          <p:cNvSpPr txBox="1">
            <a:spLocks/>
          </p:cNvSpPr>
          <p:nvPr/>
        </p:nvSpPr>
        <p:spPr>
          <a:xfrm>
            <a:off x="1329228" y="1651074"/>
            <a:ext cx="3700942" cy="369332"/>
          </a:xfrm>
          <a:prstGeom prst="rect">
            <a:avLst/>
          </a:prstGeom>
          <a:solidFill>
            <a:schemeClr val="accent6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endParaRPr lang="en-US" b="1" dirty="0">
              <a:solidFill>
                <a:schemeClr val="accent5">
                  <a:lumMod val="50000"/>
                </a:schemeClr>
              </a:solidFill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 Model 13" descr="Banner - bronze and gold">
                <a:extLst>
                  <a:ext uri="{FF2B5EF4-FFF2-40B4-BE49-F238E27FC236}">
                    <a16:creationId xmlns:a16="http://schemas.microsoft.com/office/drawing/2014/main" id="{E044098D-4C85-5916-17C1-DC2953FDFAD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20644217"/>
                  </p:ext>
                </p:extLst>
              </p:nvPr>
            </p:nvGraphicFramePr>
            <p:xfrm rot="10800000">
              <a:off x="4016018" y="70869"/>
              <a:ext cx="8127600" cy="1409031"/>
            </p:xfrm>
            <a:graphic>
              <a:graphicData uri="http://schemas.microsoft.com/office/drawing/2017/model3d">
                <am3d:model3d r:embed="rId3">
                  <am3d:spPr>
                    <a:xfrm rot="10800000">
                      <a:off x="0" y="0"/>
                      <a:ext cx="8127600" cy="1409031"/>
                    </a:xfrm>
                    <a:prstGeom prst="rect">
                      <a:avLst/>
                    </a:prstGeom>
                  </am3d:spPr>
                  <am3d:camera>
                    <am3d:pos x="0" y="0" z="5234980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60614" d="1000000"/>
                    <am3d:preTrans dx="-10548" dy="-7042927" dz="-777677"/>
                    <am3d:scale>
                      <am3d:sx n="1000000" d="1000000"/>
                      <am3d:sy n="1000000" d="1000000"/>
                      <am3d:sz n="1000000" d="1000000"/>
                    </am3d:scale>
                    <am3d:rot ax="16200000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21722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 Model 13" descr="Banner - bronze and gold">
                <a:extLst>
                  <a:ext uri="{FF2B5EF4-FFF2-40B4-BE49-F238E27FC236}">
                    <a16:creationId xmlns:a16="http://schemas.microsoft.com/office/drawing/2014/main" id="{E044098D-4C85-5916-17C1-DC2953FDFAD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0800000">
                <a:off x="4016018" y="70869"/>
                <a:ext cx="8127600" cy="140903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Banner - bronze and gold">
                <a:extLst>
                  <a:ext uri="{FF2B5EF4-FFF2-40B4-BE49-F238E27FC236}">
                    <a16:creationId xmlns:a16="http://schemas.microsoft.com/office/drawing/2014/main" id="{2865FFBA-C77C-F16D-921C-E84491F11E4A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923206303"/>
                  </p:ext>
                </p:extLst>
              </p:nvPr>
            </p:nvGraphicFramePr>
            <p:xfrm rot="10800000">
              <a:off x="338666" y="54224"/>
              <a:ext cx="6512117" cy="1409031"/>
            </p:xfrm>
            <a:graphic>
              <a:graphicData uri="http://schemas.microsoft.com/office/drawing/2017/model3d">
                <am3d:model3d r:embed="rId3">
                  <am3d:spPr>
                    <a:xfrm rot="10800000">
                      <a:off x="0" y="0"/>
                      <a:ext cx="6512117" cy="1409031"/>
                    </a:xfrm>
                    <a:prstGeom prst="rect">
                      <a:avLst/>
                    </a:prstGeom>
                  </am3d:spPr>
                  <am3d:camera>
                    <am3d:pos x="0" y="0" z="5234980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3260614" d="1000000"/>
                    <am3d:preTrans dx="-10548" dy="-7042927" dz="-777677"/>
                    <am3d:scale>
                      <am3d:sx n="1000000" d="1000000"/>
                      <am3d:sy n="1000000" d="1000000"/>
                      <am3d:sz n="1000000" d="1000000"/>
                    </am3d:scale>
                    <am3d:rot ax="16200000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21722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Banner - bronze and gold">
                <a:extLst>
                  <a:ext uri="{FF2B5EF4-FFF2-40B4-BE49-F238E27FC236}">
                    <a16:creationId xmlns:a16="http://schemas.microsoft.com/office/drawing/2014/main" id="{2865FFBA-C77C-F16D-921C-E84491F11E4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 rot="10800000">
                <a:off x="338666" y="54224"/>
                <a:ext cx="6512117" cy="1409031"/>
              </a:xfrm>
              <a:prstGeom prst="rect">
                <a:avLst/>
              </a:prstGeom>
            </p:spPr>
          </p:pic>
        </mc:Fallback>
      </mc:AlternateContent>
      <p:sp>
        <p:nvSpPr>
          <p:cNvPr id="4" name="Rectangle 3">
            <a:extLst>
              <a:ext uri="{FF2B5EF4-FFF2-40B4-BE49-F238E27FC236}">
                <a16:creationId xmlns:a16="http://schemas.microsoft.com/office/drawing/2014/main" id="{EC2DD614-148A-6D39-0037-1BA0DBC533E3}"/>
              </a:ext>
            </a:extLst>
          </p:cNvPr>
          <p:cNvSpPr/>
          <p:nvPr/>
        </p:nvSpPr>
        <p:spPr>
          <a:xfrm>
            <a:off x="1998276" y="460466"/>
            <a:ext cx="8195447" cy="584775"/>
          </a:xfrm>
          <a:prstGeom prst="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wrap="square" lIns="91440" tIns="45720" rIns="91440" bIns="45720">
            <a:spAutoFit/>
          </a:bodyPr>
          <a:lstStyle/>
          <a:p>
            <a:pPr lvl="1" algn="ctr"/>
            <a:r>
              <a:rPr lang="en-US" sz="3200" b="1" cap="none" spc="30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WATERFALL MODEL VS SCRUM-AGILE 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7D84083-86F1-6432-B7C0-FF7BD3CD5940}"/>
              </a:ext>
            </a:extLst>
          </p:cNvPr>
          <p:cNvSpPr>
            <a:spLocks/>
          </p:cNvSpPr>
          <p:nvPr/>
        </p:nvSpPr>
        <p:spPr>
          <a:xfrm>
            <a:off x="1385276" y="1307309"/>
            <a:ext cx="357146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WATERFALL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286234F0-3C32-6B13-56D9-EE5854E6C60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42936953"/>
              </p:ext>
            </p:extLst>
          </p:nvPr>
        </p:nvGraphicFramePr>
        <p:xfrm>
          <a:off x="-1" y="2095753"/>
          <a:ext cx="12192000" cy="4805987"/>
        </p:xfrm>
        <a:graphic>
          <a:graphicData uri="http://schemas.openxmlformats.org/drawingml/2006/table">
            <a:tbl>
              <a:tblPr firstRow="1" firstCol="1" bandRow="1">
                <a:tableStyleId>{BC89EF96-8CEA-46FF-86C4-4CE0E7609802}</a:tableStyleId>
              </a:tblPr>
              <a:tblGrid>
                <a:gridCol w="6234077">
                  <a:extLst>
                    <a:ext uri="{9D8B030D-6E8A-4147-A177-3AD203B41FA5}">
                      <a16:colId xmlns:a16="http://schemas.microsoft.com/office/drawing/2014/main" val="3706689773"/>
                    </a:ext>
                  </a:extLst>
                </a:gridCol>
                <a:gridCol w="5957923">
                  <a:extLst>
                    <a:ext uri="{9D8B030D-6E8A-4147-A177-3AD203B41FA5}">
                      <a16:colId xmlns:a16="http://schemas.microsoft.com/office/drawing/2014/main" val="3351848489"/>
                    </a:ext>
                  </a:extLst>
                </a:gridCol>
              </a:tblGrid>
              <a:tr h="4805987">
                <a:tc>
                  <a:txBody>
                    <a:bodyPr/>
                    <a:lstStyle/>
                    <a:p>
                      <a:pPr marL="0" indent="0">
                        <a:buFont typeface="Wingdings" pitchFamily="2" charset="2"/>
                        <a:buNone/>
                      </a:pPr>
                      <a:r>
                        <a:rPr lang="en-US" sz="16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Structure</a:t>
                      </a:r>
                      <a:r>
                        <a:rPr lang="en-US" sz="160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:</a:t>
                      </a:r>
                    </a:p>
                    <a:p>
                      <a:pPr marL="285750" indent="-285750">
                        <a:buFont typeface="Wingdings" pitchFamily="2" charset="2"/>
                        <a:buChar char="ü"/>
                      </a:pPr>
                      <a:r>
                        <a:rPr lang="en-US" sz="16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Linear and Sequential</a:t>
                      </a:r>
                      <a:r>
                        <a:rPr lang="en-US" sz="160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: Development progresses through distinct phases: requirements, design, implementation, testing, deployment, and maintenance.</a:t>
                      </a:r>
                    </a:p>
                    <a:p>
                      <a:pPr marL="285750" indent="-285750">
                        <a:buFont typeface="Wingdings" pitchFamily="2" charset="2"/>
                        <a:buChar char="ü"/>
                      </a:pPr>
                      <a:r>
                        <a:rPr lang="en-US" sz="16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Fixed Scope</a:t>
                      </a:r>
                      <a:r>
                        <a:rPr lang="en-US" sz="160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: Changes are difficult and costly once a phase is completed.</a:t>
                      </a:r>
                    </a:p>
                    <a:p>
                      <a:pPr marL="0" indent="0">
                        <a:buFont typeface="Wingdings" pitchFamily="2" charset="2"/>
                        <a:buNone/>
                      </a:pPr>
                      <a:r>
                        <a:rPr lang="en-US" sz="16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Documentation</a:t>
                      </a:r>
                      <a:r>
                        <a:rPr lang="en-US" sz="160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:</a:t>
                      </a:r>
                    </a:p>
                    <a:p>
                      <a:pPr marL="285750" indent="-285750">
                        <a:buFont typeface="Wingdings" pitchFamily="2" charset="2"/>
                        <a:buChar char="ü"/>
                      </a:pPr>
                      <a:r>
                        <a:rPr lang="en-US" sz="16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Extensive Documentation</a:t>
                      </a:r>
                      <a:r>
                        <a:rPr lang="en-US" sz="160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: Each phase requires thorough documentation, providing clear guidelines and requirements.</a:t>
                      </a:r>
                    </a:p>
                    <a:p>
                      <a:pPr marL="0" indent="0">
                        <a:buFont typeface="Wingdings" pitchFamily="2" charset="2"/>
                        <a:buNone/>
                      </a:pPr>
                      <a:r>
                        <a:rPr lang="en-US" sz="16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Flexibility</a:t>
                      </a:r>
                      <a:r>
                        <a:rPr lang="en-US" sz="160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:</a:t>
                      </a:r>
                    </a:p>
                    <a:p>
                      <a:pPr marL="285750" indent="-285750">
                        <a:buFont typeface="Wingdings" pitchFamily="2" charset="2"/>
                        <a:buChar char="ü"/>
                      </a:pPr>
                      <a:r>
                        <a:rPr lang="en-US" sz="16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Inflexible to Changes</a:t>
                      </a:r>
                      <a:r>
                        <a:rPr lang="en-US" sz="160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: Changes to requirements mid-project are challenging to accommodate, making it less suitable for projects with evolving needs.</a:t>
                      </a:r>
                    </a:p>
                    <a:p>
                      <a:pPr marL="0" indent="0">
                        <a:buFont typeface="Wingdings" pitchFamily="2" charset="2"/>
                        <a:buNone/>
                      </a:pPr>
                      <a:r>
                        <a:rPr lang="en-US" sz="16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Testing</a:t>
                      </a:r>
                      <a:r>
                        <a:rPr lang="en-US" sz="160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:</a:t>
                      </a:r>
                    </a:p>
                    <a:p>
                      <a:pPr marL="285750" indent="-285750">
                        <a:buFont typeface="Wingdings" pitchFamily="2" charset="2"/>
                        <a:buChar char="ü"/>
                      </a:pPr>
                      <a:r>
                        <a:rPr lang="en-US" sz="16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Late Testing</a:t>
                      </a:r>
                      <a:r>
                        <a:rPr lang="en-US" sz="160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: Testing occurs after implementation, which can lead to discovering critical issues late in the process.</a:t>
                      </a:r>
                    </a:p>
                    <a:p>
                      <a:pPr marL="0" indent="0">
                        <a:buFont typeface="Wingdings" pitchFamily="2" charset="2"/>
                        <a:buNone/>
                      </a:pPr>
                      <a:r>
                        <a:rPr lang="en-US" sz="16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Best Suited For</a:t>
                      </a:r>
                      <a:r>
                        <a:rPr lang="en-US" sz="160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:</a:t>
                      </a:r>
                    </a:p>
                    <a:p>
                      <a:pPr marL="285750" indent="-285750">
                        <a:buFont typeface="Wingdings" pitchFamily="2" charset="2"/>
                        <a:buChar char="ü"/>
                      </a:pPr>
                      <a:r>
                        <a:rPr lang="en-US" sz="1600" b="1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Stable Projects</a:t>
                      </a:r>
                      <a:r>
                        <a:rPr lang="en-US" sz="1600" dirty="0">
                          <a:solidFill>
                            <a:schemeClr val="bg2">
                              <a:lumMod val="20000"/>
                              <a:lumOff val="80000"/>
                            </a:schemeClr>
                          </a:solidFill>
                        </a:rPr>
                        <a:t>: Works well for projects with well-defined requirements, such as construction or manufacturing.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Structure</a:t>
                      </a:r>
                      <a:r>
                        <a:rPr lang="en-US" sz="16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:</a:t>
                      </a:r>
                    </a:p>
                    <a:p>
                      <a:pPr marL="285750" indent="-285750">
                        <a:buFont typeface="Wingdings" pitchFamily="2" charset="2"/>
                        <a:buChar char="ü"/>
                      </a:pPr>
                      <a:r>
                        <a:rPr lang="en-US" sz="1600" b="1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Iterative and Incremental</a:t>
                      </a:r>
                      <a:r>
                        <a:rPr lang="en-US" sz="16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: Development occurs in iterative cycles (sprints), allowing for continuous feedback and improvement.</a:t>
                      </a:r>
                    </a:p>
                    <a:p>
                      <a:pPr marL="285750" indent="-285750">
                        <a:buFont typeface="Wingdings" pitchFamily="2" charset="2"/>
                        <a:buChar char="ü"/>
                      </a:pPr>
                      <a:r>
                        <a:rPr lang="en-US" sz="1600" b="1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Adaptive Scope</a:t>
                      </a:r>
                      <a:r>
                        <a:rPr lang="en-US" sz="16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: Requirements can evolve based on user feedback and changing priorities.</a:t>
                      </a:r>
                    </a:p>
                    <a:p>
                      <a:pPr marL="0" indent="0">
                        <a:buFont typeface="Wingdings" pitchFamily="2" charset="2"/>
                        <a:buNone/>
                      </a:pPr>
                      <a:r>
                        <a:rPr lang="en-US" sz="1600" b="1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Documentation:</a:t>
                      </a:r>
                    </a:p>
                    <a:p>
                      <a:pPr marL="285750" indent="-285750">
                        <a:buFont typeface="Wingdings" pitchFamily="2" charset="2"/>
                        <a:buChar char="ü"/>
                      </a:pPr>
                      <a:r>
                        <a:rPr lang="en-US" sz="1600" b="1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Minimal Documentation</a:t>
                      </a:r>
                      <a:r>
                        <a:rPr lang="en-US" sz="16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: Focuses on essential documentation, with an emphasis on collaboration and communication.</a:t>
                      </a:r>
                    </a:p>
                    <a:p>
                      <a:pPr marL="285750" indent="-285750">
                        <a:buFont typeface="Wingdings" pitchFamily="2" charset="2"/>
                        <a:buChar char="ü"/>
                      </a:pPr>
                      <a:r>
                        <a:rPr lang="en-US" sz="1600" b="1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Flexibility</a:t>
                      </a:r>
                      <a:r>
                        <a:rPr lang="en-US" sz="16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: </a:t>
                      </a:r>
                      <a:r>
                        <a:rPr lang="en-US" sz="1600" b="1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Highly Flexible</a:t>
                      </a:r>
                      <a:r>
                        <a:rPr lang="en-US" sz="16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: Agile accommodates changes at any stage, allowing teams to respond quickly to new information or client needs.</a:t>
                      </a:r>
                    </a:p>
                    <a:p>
                      <a:r>
                        <a:rPr lang="en-US" sz="1600" b="1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Testing</a:t>
                      </a:r>
                      <a:r>
                        <a:rPr lang="en-US" sz="16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:</a:t>
                      </a:r>
                    </a:p>
                    <a:p>
                      <a:pPr marL="285750" indent="-285750">
                        <a:buFont typeface="Wingdings" pitchFamily="2" charset="2"/>
                        <a:buChar char="ü"/>
                      </a:pPr>
                      <a:r>
                        <a:rPr lang="en-US" sz="1600" b="1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Continuous Testing</a:t>
                      </a:r>
                      <a:r>
                        <a:rPr lang="en-US" sz="16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: Testing is integrated throughout the development process, allowing for early detection of issues.</a:t>
                      </a:r>
                    </a:p>
                    <a:p>
                      <a:r>
                        <a:rPr lang="en-US" sz="1600" b="1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Best Suited For</a:t>
                      </a:r>
                      <a:r>
                        <a:rPr lang="en-US" sz="16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:</a:t>
                      </a:r>
                    </a:p>
                    <a:p>
                      <a:pPr marL="285750" indent="-285750">
                        <a:buFont typeface="Wingdings" pitchFamily="2" charset="2"/>
                        <a:buChar char="ü"/>
                      </a:pPr>
                      <a:r>
                        <a:rPr lang="en-US" sz="1600" b="1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Dynamic Projects</a:t>
                      </a:r>
                      <a:r>
                        <a:rPr lang="en-US" sz="1600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</a:rPr>
                        <a:t>: Ideal for projects with uncertain or evolving requirements, such as software development in fast-paced environments.</a:t>
                      </a:r>
                    </a:p>
                    <a:p>
                      <a:pPr marL="285750" indent="-285750">
                        <a:buFont typeface="Arial" panose="020B0604020202020204" pitchFamily="34" charset="0"/>
                        <a:buChar char="•"/>
                      </a:pPr>
                      <a:endParaRPr lang="en-US" sz="1600" dirty="0">
                        <a:solidFill>
                          <a:schemeClr val="bg1"/>
                        </a:solidFill>
                        <a:highlight>
                          <a:srgbClr val="040404"/>
                        </a:highlight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9094810"/>
                  </a:ext>
                </a:extLst>
              </a:tr>
            </a:tbl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89FDDF53-A49F-18C7-A19D-823B447B116E}"/>
              </a:ext>
            </a:extLst>
          </p:cNvPr>
          <p:cNvSpPr txBox="1">
            <a:spLocks/>
          </p:cNvSpPr>
          <p:nvPr/>
        </p:nvSpPr>
        <p:spPr>
          <a:xfrm>
            <a:off x="5650391" y="1669862"/>
            <a:ext cx="891218" cy="369332"/>
          </a:xfrm>
          <a:prstGeom prst="rect">
            <a:avLst/>
          </a:prstGeom>
          <a:noFill/>
          <a:ln w="9525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VS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0061F53-41E7-B9F4-2245-52A33E0AAE1F}"/>
              </a:ext>
            </a:extLst>
          </p:cNvPr>
          <p:cNvSpPr>
            <a:spLocks/>
          </p:cNvSpPr>
          <p:nvPr/>
        </p:nvSpPr>
        <p:spPr>
          <a:xfrm>
            <a:off x="7891948" y="1304118"/>
            <a:ext cx="185294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5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AGILE</a:t>
            </a:r>
          </a:p>
        </p:txBody>
      </p:sp>
    </p:spTree>
    <p:extLst>
      <p:ext uri="{BB962C8B-B14F-4D97-AF65-F5344CB8AC3E}">
        <p14:creationId xmlns:p14="http://schemas.microsoft.com/office/powerpoint/2010/main" val="3445725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6" name="arrow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BCC59-209D-164B-24C3-4DD26056B0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618309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D0945-8CDF-0334-211D-83E265C907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227909"/>
            <a:ext cx="10131425" cy="5447211"/>
          </a:xfrm>
        </p:spPr>
        <p:txBody>
          <a:bodyPr>
            <a:normAutofit fontScale="55000" lnSpcReduction="20000"/>
          </a:bodyPr>
          <a:lstStyle/>
          <a:p>
            <a:pPr marL="342900" indent="-342900">
              <a:lnSpc>
                <a:spcPct val="120000"/>
              </a:lnSpc>
              <a:buFont typeface="+mj-lt"/>
              <a:buAutoNum type="arabicPeriod"/>
            </a:pPr>
            <a:endParaRPr lang="en-US" dirty="0"/>
          </a:p>
          <a:p>
            <a:pPr marL="342900" indent="-342900">
              <a:lnSpc>
                <a:spcPct val="170000"/>
              </a:lnSpc>
              <a:buFont typeface="+mj-lt"/>
              <a:buAutoNum type="arabicPeriod"/>
            </a:pPr>
            <a:r>
              <a:rPr lang="en-US" sz="2200" b="1" dirty="0"/>
              <a:t>Royce, W. W. (1970). </a:t>
            </a:r>
            <a:r>
              <a:rPr lang="en-US" sz="2200" b="1" i="1" dirty="0"/>
              <a:t>Managing the Development of Large Software Systems</a:t>
            </a:r>
            <a:r>
              <a:rPr lang="en-US" sz="2200" b="1" dirty="0"/>
              <a:t>. Proceedings of IEEE WESCON, 1-9.</a:t>
            </a:r>
            <a:br>
              <a:rPr lang="en-US" sz="2200" b="1" dirty="0"/>
            </a:br>
            <a:r>
              <a:rPr lang="en-US" sz="2200" b="1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Available here</a:t>
            </a:r>
            <a:endParaRPr lang="en-US" sz="2200" b="1" dirty="0"/>
          </a:p>
          <a:p>
            <a:pPr marL="342900" indent="-342900">
              <a:lnSpc>
                <a:spcPct val="170000"/>
              </a:lnSpc>
              <a:buFont typeface="+mj-lt"/>
              <a:buAutoNum type="arabicPeriod"/>
            </a:pPr>
            <a:r>
              <a:rPr lang="en-US" sz="2200" b="1" dirty="0"/>
              <a:t>Sommerville, I. (2011). </a:t>
            </a:r>
            <a:r>
              <a:rPr lang="en-US" sz="2200" b="1" i="1" dirty="0"/>
              <a:t>Software Engineering</a:t>
            </a:r>
            <a:r>
              <a:rPr lang="en-US" sz="2200" b="1" dirty="0"/>
              <a:t> (9th ed.). Addison-Wesley.</a:t>
            </a:r>
            <a:br>
              <a:rPr lang="en-US" sz="2200" b="1" dirty="0"/>
            </a:br>
            <a:r>
              <a:rPr lang="en-US" sz="2200" b="1" dirty="0"/>
              <a:t>ISBN: 978-0137035151</a:t>
            </a:r>
          </a:p>
          <a:p>
            <a:pPr marL="342900" indent="-342900">
              <a:lnSpc>
                <a:spcPct val="170000"/>
              </a:lnSpc>
              <a:buFont typeface="+mj-lt"/>
              <a:buAutoNum type="arabicPeriod"/>
            </a:pPr>
            <a:r>
              <a:rPr lang="en-US" sz="2200" b="1" dirty="0"/>
              <a:t>Boehm, B. W. (1988). A Spiral Model of Software Development and Enhancement. </a:t>
            </a:r>
            <a:r>
              <a:rPr lang="en-US" sz="2200" b="1" i="1" dirty="0"/>
              <a:t>ACM SIGSOFT Software Engineering Notes</a:t>
            </a:r>
            <a:r>
              <a:rPr lang="en-US" sz="2200" b="1" dirty="0"/>
              <a:t>, 11(4), 14-24.</a:t>
            </a:r>
            <a:br>
              <a:rPr lang="en-US" sz="2200" b="1" dirty="0"/>
            </a:br>
            <a:r>
              <a:rPr lang="en-US" sz="2200" b="1" dirty="0"/>
              <a:t>DOI: </a:t>
            </a:r>
            <a:r>
              <a:rPr lang="en-US" sz="2200" b="1" dirty="0"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10.1145/74334.74337</a:t>
            </a:r>
            <a:endParaRPr lang="en-US" sz="2200" b="1" dirty="0"/>
          </a:p>
          <a:p>
            <a:pPr marL="342900" indent="-342900">
              <a:lnSpc>
                <a:spcPct val="170000"/>
              </a:lnSpc>
              <a:buFont typeface="+mj-lt"/>
              <a:buAutoNum type="arabicPeriod"/>
            </a:pPr>
            <a:r>
              <a:rPr lang="en-US" sz="2200" b="1" dirty="0"/>
              <a:t>Pressman, R. S., &amp; Maxim, B. R. (2014). </a:t>
            </a:r>
            <a:r>
              <a:rPr lang="en-US" sz="2200" b="1" i="1" dirty="0"/>
              <a:t>Software Engineering: A Practitioner's Approach</a:t>
            </a:r>
            <a:r>
              <a:rPr lang="en-US" sz="2200" b="1" dirty="0"/>
              <a:t> (9th ed.). McGraw-Hill.</a:t>
            </a:r>
            <a:br>
              <a:rPr lang="en-US" sz="2200" b="1" dirty="0"/>
            </a:br>
            <a:r>
              <a:rPr lang="en-US" sz="2200" b="1" dirty="0"/>
              <a:t>ISBN: 978-0073375977</a:t>
            </a:r>
          </a:p>
          <a:p>
            <a:pPr marL="342900" marR="0" lvl="0" indent="-3429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b="1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Kneafsey</a:t>
            </a:r>
            <a:r>
              <a:rPr lang="en-US" sz="2200" b="1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, S. The Five Scrum Events - </a:t>
            </a:r>
            <a:r>
              <a:rPr lang="en-US" sz="2200" b="1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TheScrumMaster.co.uk</a:t>
            </a:r>
            <a:r>
              <a:rPr lang="en-US" sz="2200" b="1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 Available online: https://</a:t>
            </a:r>
            <a:r>
              <a:rPr lang="en-US" sz="2200" b="1" dirty="0" err="1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www.thescrummaster.co.uk</a:t>
            </a:r>
            <a:r>
              <a:rPr lang="en-US" sz="2200" b="1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/scrum/the-five-scrum-events/ (accessed on 10 October 2024).</a:t>
            </a:r>
          </a:p>
          <a:p>
            <a:pPr marL="342900" marR="0" lvl="0" indent="-3429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2200" b="1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b="1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Smith, J. (2018). Agile Project Management: A Comprehensive Guide. New York, NY: Wiley</a:t>
            </a:r>
          </a:p>
          <a:p>
            <a:pPr marL="342900" marR="0" lvl="0" indent="-3429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-US" sz="2200" b="1" dirty="0">
              <a:effectLst/>
              <a:latin typeface="Calibri" panose="020F0502020204030204" pitchFamily="34" charset="0"/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200" b="1" dirty="0">
                <a:effectLst/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Jones, S., &amp; Johnson, M. (2017). Scrum: The Art of Doing Twice the Work in Half the Time. New York, NY: Currency</a:t>
            </a:r>
          </a:p>
          <a:p>
            <a:pPr marL="0" marR="0" indent="0">
              <a:lnSpc>
                <a:spcPct val="17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>
              <a:lnSpc>
                <a:spcPct val="170000"/>
              </a:lnSpc>
            </a:pPr>
            <a:endParaRPr lang="en-US" dirty="0">
              <a:solidFill>
                <a:schemeClr val="bg1"/>
              </a:solidFill>
            </a:endParaRPr>
          </a:p>
          <a:p>
            <a:pPr marL="0" marR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390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250">
        <p14:vortex dir="r"/>
        <p:sndAc>
          <p:stSnd>
            <p:snd r:embed="rId2" name="arrow.wav"/>
          </p:stSnd>
        </p:sndAc>
      </p:transition>
    </mc:Choice>
    <mc:Fallback xmlns="">
      <p:transition spd="slow">
        <p:fade/>
        <p:sndAc>
          <p:stSnd>
            <p:snd r:embed="rId5" name="arrow.wav"/>
          </p:stSnd>
        </p:sndAc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6476F"/>
      </a:dk2>
      <a:lt2>
        <a:srgbClr val="EBEBEB"/>
      </a:lt2>
      <a:accent1>
        <a:srgbClr val="E5B458"/>
      </a:accent1>
      <a:accent2>
        <a:srgbClr val="F77754"/>
      </a:accent2>
      <a:accent3>
        <a:srgbClr val="D8507E"/>
      </a:accent3>
      <a:accent4>
        <a:srgbClr val="BC70EE"/>
      </a:accent4>
      <a:accent5>
        <a:srgbClr val="3CA2E2"/>
      </a:accent5>
      <a:accent6>
        <a:srgbClr val="91BF77"/>
      </a:accent6>
      <a:hlink>
        <a:srgbClr val="71DDAB"/>
      </a:hlink>
      <a:folHlink>
        <a:srgbClr val="A6E4C7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B36E0D05-787B-4C61-8268-2D6C1FBEDA3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Celestial</Template>
  <TotalTime>2440</TotalTime>
  <Words>692</Words>
  <Application>Microsoft Macintosh PowerPoint</Application>
  <PresentationFormat>Widescreen</PresentationFormat>
  <Paragraphs>69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Apple Color Emoji</vt:lpstr>
      <vt:lpstr>Arial</vt:lpstr>
      <vt:lpstr>Calibri</vt:lpstr>
      <vt:lpstr>Calibri Light</vt:lpstr>
      <vt:lpstr>Cooper Black</vt:lpstr>
      <vt:lpstr>Georgia Pro Cond Semibold</vt:lpstr>
      <vt:lpstr>Modern No. 20</vt:lpstr>
      <vt:lpstr>Wingdings</vt:lpstr>
      <vt:lpstr>Celestial</vt:lpstr>
      <vt:lpstr> </vt:lpstr>
      <vt:lpstr> Agile Roles  </vt:lpstr>
      <vt:lpstr>Explaining Agile Phases</vt:lpstr>
      <vt:lpstr>PowerPoint Presentation</vt:lpstr>
      <vt:lpstr>PowerPoint Presentation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Ginyard, Lorenzo</dc:creator>
  <cp:lastModifiedBy>Ginyard, Lorenzo</cp:lastModifiedBy>
  <cp:revision>206</cp:revision>
  <dcterms:created xsi:type="dcterms:W3CDTF">2024-10-21T06:08:02Z</dcterms:created>
  <dcterms:modified xsi:type="dcterms:W3CDTF">2024-10-29T00:50:25Z</dcterms:modified>
</cp:coreProperties>
</file>

<file path=docProps/thumbnail.jpeg>
</file>